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1" r:id="rId3"/>
    <p:sldId id="262" r:id="rId4"/>
    <p:sldId id="257" r:id="rId5"/>
    <p:sldId id="263" r:id="rId6"/>
    <p:sldId id="260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3-05T17:09:21.1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B6D8E0C-CF53-47AF-A6C1-DC9B565908D7}" emma:medium="tactile" emma:mode="ink">
          <msink:context xmlns:msink="http://schemas.microsoft.com/ink/2010/main" type="writingRegion" rotatedBoundingBox="13548,3554 17708,3735 17639,5318 13479,5136"/>
        </emma:interpretation>
      </emma:emma>
    </inkml:annotationXML>
    <inkml:traceGroup>
      <inkml:annotationXML>
        <emma:emma xmlns:emma="http://www.w3.org/2003/04/emma" version="1.0">
          <emma:interpretation id="{9ECE1BC4-9A6E-40B7-89D2-673760C9CC0F}" emma:medium="tactile" emma:mode="ink">
            <msink:context xmlns:msink="http://schemas.microsoft.com/ink/2010/main" type="paragraph" rotatedBoundingBox="13548,3554 17708,3735 17639,5318 13479,51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9617A2-BE8A-4C90-917A-69B3AF2D5BE4}" emma:medium="tactile" emma:mode="ink">
              <msink:context xmlns:msink="http://schemas.microsoft.com/ink/2010/main" type="line" rotatedBoundingBox="13548,3554 17708,3735 17639,5318 13479,5136"/>
            </emma:interpretation>
          </emma:emma>
        </inkml:annotationXML>
        <inkml:traceGroup>
          <inkml:annotationXML>
            <emma:emma xmlns:emma="http://www.w3.org/2003/04/emma" version="1.0">
              <emma:interpretation id="{077F0952-86BF-42BC-9A92-5718F612CB9E}" emma:medium="tactile" emma:mode="ink">
                <msink:context xmlns:msink="http://schemas.microsoft.com/ink/2010/main" type="inkWord" rotatedBoundingBox="13548,3554 17708,3735 17639,5318 13479,5136"/>
              </emma:interpretation>
              <emma:one-of disjunction-type="recognition" id="oneOf0">
                <emma:interpretation id="interp0" emma:lang="en-US" emma:confidence="1">
                  <emma:literal>Egypt</emma:literal>
                </emma:interpretation>
                <emma:interpretation id="interp1" emma:lang="en-US" emma:confidence="0">
                  <emma:literal>Egypt _</emma:literal>
                </emma:interpretation>
                <emma:interpretation id="interp2" emma:lang="en-US" emma:confidence="0">
                  <emma:literal>E Egypt</emma:literal>
                </emma:interpretation>
                <emma:interpretation id="interp3" emma:lang="en-US" emma:confidence="0">
                  <emma:literal>Egyp t</emma:literal>
                </emma:interpretation>
                <emma:interpretation id="interp4" emma:lang="en-US" emma:confidence="0">
                  <emma:literal>Egypt -</emma:literal>
                </emma:interpretation>
              </emma:one-of>
            </emma:emma>
          </inkml:annotationXML>
          <inkml:trace contextRef="#ctx0" brushRef="#br0">3208-3479 512,'0'0'0,"0"-30"0,0 30 0,0 0 0,-31 0 0,31 0 0,-61 0 0,31 0 0,-30 0 0,29 0 0,-59 0 0,29 0 0,1 0 0,-1 30 0,32-30 0,-33 0 0,32 0 0,-30 0 0</inkml:trace>
          <inkml:trace contextRef="#ctx0" brushRef="#br0" timeOffset="2753">5264-3145 512,'0'0'0,"0"0"0,0 0 0,0-31 0,0 31 0,0 31 0,0-31 0,0 0 0,0 29 0,0 3 0,0-3 0,0 2 0,0-2 0,0 32 0,0-31 0,0 31 0,0-1 0,0 1 0,0-2 0,0 3 0,30-1 0,-30-1 0,0 0 0,0 1 0,29-1 0,-29-30 0,0 31 0,0-31 0,0 31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8A6E9-7FCC-4111-8632-1FC66D916A2F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3257C-F383-4A82-B2C1-DD9E52199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1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How did it happen? Why did it happen? Problems it may have caused then and today.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7826CB-8C21-484D-8AC6-E637CBBBCE95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DE24-BBCE-47FF-8CE2-BD519830262B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0EA809-EB77-4DF8-99CF-8F4D90BBDA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DE24-BBCE-47FF-8CE2-BD519830262B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A809-EB77-4DF8-99CF-8F4D90BBDA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90EA809-EB77-4DF8-99CF-8F4D90BBDAA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DE24-BBCE-47FF-8CE2-BD519830262B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DE24-BBCE-47FF-8CE2-BD519830262B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90EA809-EB77-4DF8-99CF-8F4D90BBDA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DE24-BBCE-47FF-8CE2-BD519830262B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0EA809-EB77-4DF8-99CF-8F4D90BBDAA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9FBDE24-BBCE-47FF-8CE2-BD519830262B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A809-EB77-4DF8-99CF-8F4D90BBDA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DE24-BBCE-47FF-8CE2-BD519830262B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90EA809-EB77-4DF8-99CF-8F4D90BBDAA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DE24-BBCE-47FF-8CE2-BD519830262B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90EA809-EB77-4DF8-99CF-8F4D90BBDA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DE24-BBCE-47FF-8CE2-BD519830262B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0EA809-EB77-4DF8-99CF-8F4D90BBDA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0EA809-EB77-4DF8-99CF-8F4D90BBDAA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DE24-BBCE-47FF-8CE2-BD519830262B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90EA809-EB77-4DF8-99CF-8F4D90BBDAA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9FBDE24-BBCE-47FF-8CE2-BD519830262B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9FBDE24-BBCE-47FF-8CE2-BD519830262B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0EA809-EB77-4DF8-99CF-8F4D90BBDAA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Maps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African Independence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4994275" cy="642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0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FOCUS QUESTION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In what ways was the “scramble” for furniture similar to the experiences of the </a:t>
            </a:r>
            <a:r>
              <a:rPr lang="en-US" altLang="en-US" sz="4000" i="1" smtClean="0"/>
              <a:t>E</a:t>
            </a:r>
            <a:r>
              <a:rPr lang="en-US" altLang="en-US" sz="4000" b="1" smtClean="0"/>
              <a:t>uropean </a:t>
            </a:r>
            <a:r>
              <a:rPr lang="en-US" altLang="en-US" sz="4000" b="1" i="1" smtClean="0"/>
              <a:t>C</a:t>
            </a:r>
            <a:r>
              <a:rPr lang="en-US" altLang="en-US" sz="4000" b="1" smtClean="0"/>
              <a:t>olonial </a:t>
            </a:r>
            <a:r>
              <a:rPr lang="en-US" altLang="en-US" sz="4000" b="1" i="1" smtClean="0"/>
              <a:t>P</a:t>
            </a:r>
            <a:r>
              <a:rPr lang="en-US" altLang="en-US" sz="4000" b="1" smtClean="0"/>
              <a:t>owers in Africa?</a:t>
            </a:r>
          </a:p>
        </p:txBody>
      </p:sp>
      <p:pic>
        <p:nvPicPr>
          <p:cNvPr id="4100" name="Picture 2" descr="map 20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65100"/>
            <a:ext cx="7642225" cy="65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6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3563" y="590550"/>
            <a:ext cx="547687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4786313" cy="5486400"/>
          </a:xfr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923925"/>
            <a:ext cx="43815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0" y="9906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African Empires, 1000CE -1800CE</a:t>
            </a:r>
            <a:endParaRPr lang="en-US" altLang="en-US"/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304800" y="0"/>
            <a:ext cx="792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000" b="1"/>
              <a:t>What a difference 100 years makes!</a:t>
            </a:r>
          </a:p>
        </p:txBody>
      </p:sp>
    </p:spTree>
    <p:extLst>
      <p:ext uri="{BB962C8B-B14F-4D97-AF65-F5344CB8AC3E}">
        <p14:creationId xmlns:p14="http://schemas.microsoft.com/office/powerpoint/2010/main" val="64762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INDEPENDENCE</a:t>
            </a:r>
            <a:endParaRPr lang="en-US" dirty="0"/>
          </a:p>
        </p:txBody>
      </p:sp>
      <p:pic>
        <p:nvPicPr>
          <p:cNvPr id="5" name="Content Placeholder 4" descr="250px-Africa_independence_dat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524000"/>
            <a:ext cx="5334000" cy="5105400"/>
          </a:xfrm>
        </p:spPr>
      </p:pic>
    </p:spTree>
    <p:extLst>
      <p:ext uri="{BB962C8B-B14F-4D97-AF65-F5344CB8AC3E}">
        <p14:creationId xmlns:p14="http://schemas.microsoft.com/office/powerpoint/2010/main" val="291704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66750"/>
            <a:ext cx="57912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2"/>
          <p:cNvSpPr/>
          <p:nvPr/>
        </p:nvSpPr>
        <p:spPr>
          <a:xfrm>
            <a:off x="3744864" y="2095946"/>
            <a:ext cx="1919278" cy="1654273"/>
          </a:xfrm>
          <a:custGeom>
            <a:avLst/>
            <a:gdLst/>
            <a:ahLst/>
            <a:cxnLst/>
            <a:rect l="0" t="0" r="0" b="0"/>
            <a:pathLst>
              <a:path w="1919278" h="1654273">
                <a:moveTo>
                  <a:pt x="8031" y="1654272"/>
                </a:moveTo>
                <a:lnTo>
                  <a:pt x="8031" y="1654272"/>
                </a:lnTo>
                <a:lnTo>
                  <a:pt x="0" y="1654272"/>
                </a:lnTo>
                <a:lnTo>
                  <a:pt x="0" y="1654272"/>
                </a:lnTo>
                <a:lnTo>
                  <a:pt x="0" y="1654272"/>
                </a:lnTo>
                <a:lnTo>
                  <a:pt x="0" y="1654272"/>
                </a:lnTo>
                <a:lnTo>
                  <a:pt x="0" y="1654272"/>
                </a:lnTo>
                <a:lnTo>
                  <a:pt x="0" y="1654272"/>
                </a:lnTo>
                <a:lnTo>
                  <a:pt x="0" y="1654272"/>
                </a:lnTo>
                <a:lnTo>
                  <a:pt x="0" y="1654272"/>
                </a:lnTo>
                <a:lnTo>
                  <a:pt x="0" y="1654272"/>
                </a:lnTo>
                <a:lnTo>
                  <a:pt x="0" y="1654272"/>
                </a:lnTo>
                <a:lnTo>
                  <a:pt x="0" y="1654272"/>
                </a:lnTo>
                <a:lnTo>
                  <a:pt x="0" y="1654272"/>
                </a:lnTo>
                <a:lnTo>
                  <a:pt x="0" y="1654272"/>
                </a:lnTo>
                <a:lnTo>
                  <a:pt x="0" y="1654272"/>
                </a:lnTo>
                <a:lnTo>
                  <a:pt x="0" y="1654272"/>
                </a:lnTo>
                <a:lnTo>
                  <a:pt x="0" y="1654272"/>
                </a:lnTo>
                <a:lnTo>
                  <a:pt x="0" y="1654272"/>
                </a:lnTo>
                <a:lnTo>
                  <a:pt x="8031" y="1654272"/>
                </a:lnTo>
                <a:lnTo>
                  <a:pt x="8031" y="1654272"/>
                </a:lnTo>
                <a:lnTo>
                  <a:pt x="8031" y="1654272"/>
                </a:lnTo>
                <a:lnTo>
                  <a:pt x="8031" y="1654272"/>
                </a:lnTo>
                <a:lnTo>
                  <a:pt x="8031" y="1654272"/>
                </a:lnTo>
                <a:lnTo>
                  <a:pt x="16061" y="1654272"/>
                </a:lnTo>
                <a:lnTo>
                  <a:pt x="16061" y="1654272"/>
                </a:lnTo>
                <a:lnTo>
                  <a:pt x="24092" y="1654272"/>
                </a:lnTo>
                <a:lnTo>
                  <a:pt x="24092" y="1654272"/>
                </a:lnTo>
                <a:lnTo>
                  <a:pt x="32122" y="1654272"/>
                </a:lnTo>
                <a:lnTo>
                  <a:pt x="40153" y="1654272"/>
                </a:lnTo>
                <a:lnTo>
                  <a:pt x="40153" y="1654272"/>
                </a:lnTo>
                <a:lnTo>
                  <a:pt x="48183" y="1654272"/>
                </a:lnTo>
                <a:lnTo>
                  <a:pt x="56214" y="1646241"/>
                </a:lnTo>
                <a:lnTo>
                  <a:pt x="56214" y="1646241"/>
                </a:lnTo>
                <a:lnTo>
                  <a:pt x="64244" y="1646241"/>
                </a:lnTo>
                <a:lnTo>
                  <a:pt x="72274" y="1646241"/>
                </a:lnTo>
                <a:lnTo>
                  <a:pt x="80305" y="1638211"/>
                </a:lnTo>
                <a:lnTo>
                  <a:pt x="88335" y="1638211"/>
                </a:lnTo>
                <a:lnTo>
                  <a:pt x="96366" y="1638211"/>
                </a:lnTo>
                <a:lnTo>
                  <a:pt x="104396" y="1630181"/>
                </a:lnTo>
                <a:lnTo>
                  <a:pt x="112427" y="1630181"/>
                </a:lnTo>
                <a:lnTo>
                  <a:pt x="120457" y="1630181"/>
                </a:lnTo>
                <a:lnTo>
                  <a:pt x="128487" y="1622150"/>
                </a:lnTo>
                <a:lnTo>
                  <a:pt x="136518" y="1622150"/>
                </a:lnTo>
                <a:lnTo>
                  <a:pt x="144548" y="1614120"/>
                </a:lnTo>
                <a:lnTo>
                  <a:pt x="152579" y="1614120"/>
                </a:lnTo>
                <a:lnTo>
                  <a:pt x="160609" y="1614120"/>
                </a:lnTo>
                <a:lnTo>
                  <a:pt x="168640" y="1606089"/>
                </a:lnTo>
                <a:lnTo>
                  <a:pt x="176670" y="1606089"/>
                </a:lnTo>
                <a:lnTo>
                  <a:pt x="184700" y="1598059"/>
                </a:lnTo>
                <a:lnTo>
                  <a:pt x="184700" y="1598059"/>
                </a:lnTo>
                <a:lnTo>
                  <a:pt x="200761" y="1590028"/>
                </a:lnTo>
                <a:lnTo>
                  <a:pt x="208792" y="1590028"/>
                </a:lnTo>
                <a:lnTo>
                  <a:pt x="216822" y="1581998"/>
                </a:lnTo>
                <a:lnTo>
                  <a:pt x="216822" y="1573968"/>
                </a:lnTo>
                <a:lnTo>
                  <a:pt x="232883" y="1573968"/>
                </a:lnTo>
                <a:lnTo>
                  <a:pt x="232883" y="1565937"/>
                </a:lnTo>
                <a:lnTo>
                  <a:pt x="248944" y="1557907"/>
                </a:lnTo>
                <a:lnTo>
                  <a:pt x="248944" y="1557907"/>
                </a:lnTo>
                <a:lnTo>
                  <a:pt x="256975" y="1549876"/>
                </a:lnTo>
                <a:lnTo>
                  <a:pt x="265005" y="1541846"/>
                </a:lnTo>
                <a:lnTo>
                  <a:pt x="273036" y="1541846"/>
                </a:lnTo>
                <a:lnTo>
                  <a:pt x="273036" y="1533815"/>
                </a:lnTo>
                <a:lnTo>
                  <a:pt x="281066" y="1533815"/>
                </a:lnTo>
                <a:lnTo>
                  <a:pt x="289096" y="1525785"/>
                </a:lnTo>
                <a:lnTo>
                  <a:pt x="289096" y="1517754"/>
                </a:lnTo>
                <a:lnTo>
                  <a:pt x="297127" y="1509724"/>
                </a:lnTo>
                <a:lnTo>
                  <a:pt x="305157" y="1509724"/>
                </a:lnTo>
                <a:lnTo>
                  <a:pt x="313188" y="1501693"/>
                </a:lnTo>
                <a:lnTo>
                  <a:pt x="313188" y="1493663"/>
                </a:lnTo>
                <a:lnTo>
                  <a:pt x="321218" y="1485632"/>
                </a:lnTo>
                <a:lnTo>
                  <a:pt x="321218" y="1485632"/>
                </a:lnTo>
                <a:lnTo>
                  <a:pt x="321218" y="1477602"/>
                </a:lnTo>
                <a:lnTo>
                  <a:pt x="329249" y="1469572"/>
                </a:lnTo>
                <a:lnTo>
                  <a:pt x="329249" y="1461541"/>
                </a:lnTo>
                <a:lnTo>
                  <a:pt x="337279" y="1453511"/>
                </a:lnTo>
                <a:lnTo>
                  <a:pt x="337279" y="1453511"/>
                </a:lnTo>
                <a:lnTo>
                  <a:pt x="337279" y="1445480"/>
                </a:lnTo>
                <a:lnTo>
                  <a:pt x="337279" y="1437450"/>
                </a:lnTo>
                <a:lnTo>
                  <a:pt x="345310" y="1429419"/>
                </a:lnTo>
                <a:lnTo>
                  <a:pt x="345310" y="1421389"/>
                </a:lnTo>
                <a:lnTo>
                  <a:pt x="345310" y="1413358"/>
                </a:lnTo>
                <a:lnTo>
                  <a:pt x="353340" y="1405328"/>
                </a:lnTo>
                <a:lnTo>
                  <a:pt x="353340" y="1397298"/>
                </a:lnTo>
                <a:lnTo>
                  <a:pt x="353340" y="1389267"/>
                </a:lnTo>
                <a:lnTo>
                  <a:pt x="353340" y="1381237"/>
                </a:lnTo>
                <a:lnTo>
                  <a:pt x="353340" y="1373206"/>
                </a:lnTo>
                <a:lnTo>
                  <a:pt x="361371" y="1365176"/>
                </a:lnTo>
                <a:lnTo>
                  <a:pt x="361371" y="1357145"/>
                </a:lnTo>
                <a:lnTo>
                  <a:pt x="361371" y="1341085"/>
                </a:lnTo>
                <a:lnTo>
                  <a:pt x="361371" y="1341085"/>
                </a:lnTo>
                <a:lnTo>
                  <a:pt x="361371" y="1325023"/>
                </a:lnTo>
                <a:lnTo>
                  <a:pt x="361371" y="1316993"/>
                </a:lnTo>
                <a:lnTo>
                  <a:pt x="369401" y="1308963"/>
                </a:lnTo>
                <a:lnTo>
                  <a:pt x="369401" y="1300932"/>
                </a:lnTo>
                <a:lnTo>
                  <a:pt x="369401" y="1292902"/>
                </a:lnTo>
                <a:lnTo>
                  <a:pt x="369401" y="1284872"/>
                </a:lnTo>
                <a:lnTo>
                  <a:pt x="377431" y="1276841"/>
                </a:lnTo>
                <a:lnTo>
                  <a:pt x="377431" y="1260780"/>
                </a:lnTo>
                <a:lnTo>
                  <a:pt x="377431" y="1260780"/>
                </a:lnTo>
                <a:lnTo>
                  <a:pt x="385462" y="1252750"/>
                </a:lnTo>
                <a:lnTo>
                  <a:pt x="385462" y="1236689"/>
                </a:lnTo>
                <a:lnTo>
                  <a:pt x="385462" y="1236689"/>
                </a:lnTo>
                <a:lnTo>
                  <a:pt x="385462" y="1220628"/>
                </a:lnTo>
                <a:lnTo>
                  <a:pt x="393492" y="1212597"/>
                </a:lnTo>
                <a:lnTo>
                  <a:pt x="393492" y="1204567"/>
                </a:lnTo>
                <a:lnTo>
                  <a:pt x="401523" y="1196536"/>
                </a:lnTo>
                <a:lnTo>
                  <a:pt x="401523" y="1188506"/>
                </a:lnTo>
                <a:lnTo>
                  <a:pt x="401523" y="1180476"/>
                </a:lnTo>
                <a:lnTo>
                  <a:pt x="409553" y="1180476"/>
                </a:lnTo>
                <a:lnTo>
                  <a:pt x="409553" y="1164415"/>
                </a:lnTo>
                <a:lnTo>
                  <a:pt x="409553" y="1156384"/>
                </a:lnTo>
                <a:lnTo>
                  <a:pt x="417583" y="1148354"/>
                </a:lnTo>
                <a:lnTo>
                  <a:pt x="417583" y="1140323"/>
                </a:lnTo>
                <a:lnTo>
                  <a:pt x="417583" y="1132293"/>
                </a:lnTo>
                <a:lnTo>
                  <a:pt x="425614" y="1132293"/>
                </a:lnTo>
                <a:lnTo>
                  <a:pt x="425614" y="1124262"/>
                </a:lnTo>
                <a:lnTo>
                  <a:pt x="425614" y="1116232"/>
                </a:lnTo>
                <a:lnTo>
                  <a:pt x="433645" y="1108202"/>
                </a:lnTo>
                <a:lnTo>
                  <a:pt x="433645" y="1100171"/>
                </a:lnTo>
                <a:lnTo>
                  <a:pt x="441675" y="1092141"/>
                </a:lnTo>
                <a:lnTo>
                  <a:pt x="441675" y="1092141"/>
                </a:lnTo>
                <a:lnTo>
                  <a:pt x="449705" y="1084110"/>
                </a:lnTo>
                <a:lnTo>
                  <a:pt x="449705" y="1076080"/>
                </a:lnTo>
                <a:lnTo>
                  <a:pt x="457736" y="1068049"/>
                </a:lnTo>
                <a:lnTo>
                  <a:pt x="457736" y="1060019"/>
                </a:lnTo>
                <a:lnTo>
                  <a:pt x="465766" y="1060019"/>
                </a:lnTo>
                <a:lnTo>
                  <a:pt x="465766" y="1051989"/>
                </a:lnTo>
                <a:lnTo>
                  <a:pt x="465766" y="1043958"/>
                </a:lnTo>
                <a:lnTo>
                  <a:pt x="473796" y="1035928"/>
                </a:lnTo>
                <a:lnTo>
                  <a:pt x="473796" y="1027897"/>
                </a:lnTo>
                <a:lnTo>
                  <a:pt x="481827" y="1027897"/>
                </a:lnTo>
                <a:lnTo>
                  <a:pt x="481827" y="1019867"/>
                </a:lnTo>
                <a:lnTo>
                  <a:pt x="489857" y="1019867"/>
                </a:lnTo>
                <a:lnTo>
                  <a:pt x="489857" y="1011836"/>
                </a:lnTo>
                <a:lnTo>
                  <a:pt x="497888" y="1003806"/>
                </a:lnTo>
                <a:lnTo>
                  <a:pt x="505918" y="1003806"/>
                </a:lnTo>
                <a:lnTo>
                  <a:pt x="505918" y="995775"/>
                </a:lnTo>
                <a:lnTo>
                  <a:pt x="505918" y="995775"/>
                </a:lnTo>
                <a:lnTo>
                  <a:pt x="513949" y="987745"/>
                </a:lnTo>
                <a:lnTo>
                  <a:pt x="521979" y="987745"/>
                </a:lnTo>
                <a:lnTo>
                  <a:pt x="521979" y="979715"/>
                </a:lnTo>
                <a:lnTo>
                  <a:pt x="530010" y="971684"/>
                </a:lnTo>
                <a:lnTo>
                  <a:pt x="530010" y="971684"/>
                </a:lnTo>
                <a:lnTo>
                  <a:pt x="538040" y="971684"/>
                </a:lnTo>
                <a:lnTo>
                  <a:pt x="546071" y="963654"/>
                </a:lnTo>
                <a:lnTo>
                  <a:pt x="546071" y="963654"/>
                </a:lnTo>
                <a:lnTo>
                  <a:pt x="554101" y="955623"/>
                </a:lnTo>
                <a:lnTo>
                  <a:pt x="562132" y="955623"/>
                </a:lnTo>
                <a:lnTo>
                  <a:pt x="570162" y="955623"/>
                </a:lnTo>
                <a:lnTo>
                  <a:pt x="578192" y="947593"/>
                </a:lnTo>
                <a:lnTo>
                  <a:pt x="586223" y="947593"/>
                </a:lnTo>
                <a:lnTo>
                  <a:pt x="594253" y="947593"/>
                </a:lnTo>
                <a:lnTo>
                  <a:pt x="602284" y="939562"/>
                </a:lnTo>
                <a:lnTo>
                  <a:pt x="610314" y="939562"/>
                </a:lnTo>
                <a:lnTo>
                  <a:pt x="618345" y="939562"/>
                </a:lnTo>
                <a:lnTo>
                  <a:pt x="626375" y="931532"/>
                </a:lnTo>
                <a:lnTo>
                  <a:pt x="634406" y="931532"/>
                </a:lnTo>
                <a:lnTo>
                  <a:pt x="642436" y="931532"/>
                </a:lnTo>
                <a:lnTo>
                  <a:pt x="650467" y="931532"/>
                </a:lnTo>
                <a:lnTo>
                  <a:pt x="658497" y="923501"/>
                </a:lnTo>
                <a:lnTo>
                  <a:pt x="674558" y="923501"/>
                </a:lnTo>
                <a:lnTo>
                  <a:pt x="682588" y="923501"/>
                </a:lnTo>
                <a:lnTo>
                  <a:pt x="690619" y="923501"/>
                </a:lnTo>
                <a:lnTo>
                  <a:pt x="698649" y="923501"/>
                </a:lnTo>
                <a:lnTo>
                  <a:pt x="706679" y="915471"/>
                </a:lnTo>
                <a:lnTo>
                  <a:pt x="714710" y="915471"/>
                </a:lnTo>
                <a:lnTo>
                  <a:pt x="722740" y="915471"/>
                </a:lnTo>
                <a:lnTo>
                  <a:pt x="730771" y="915471"/>
                </a:lnTo>
                <a:lnTo>
                  <a:pt x="738801" y="915471"/>
                </a:lnTo>
                <a:lnTo>
                  <a:pt x="746832" y="915471"/>
                </a:lnTo>
                <a:lnTo>
                  <a:pt x="762893" y="915471"/>
                </a:lnTo>
                <a:lnTo>
                  <a:pt x="770923" y="915471"/>
                </a:lnTo>
                <a:lnTo>
                  <a:pt x="778954" y="915471"/>
                </a:lnTo>
                <a:lnTo>
                  <a:pt x="786984" y="915471"/>
                </a:lnTo>
                <a:lnTo>
                  <a:pt x="795014" y="915471"/>
                </a:lnTo>
                <a:lnTo>
                  <a:pt x="803045" y="915471"/>
                </a:lnTo>
                <a:lnTo>
                  <a:pt x="811075" y="915471"/>
                </a:lnTo>
                <a:lnTo>
                  <a:pt x="819105" y="915471"/>
                </a:lnTo>
                <a:lnTo>
                  <a:pt x="827136" y="915471"/>
                </a:lnTo>
                <a:lnTo>
                  <a:pt x="835167" y="915471"/>
                </a:lnTo>
                <a:lnTo>
                  <a:pt x="843197" y="923501"/>
                </a:lnTo>
                <a:lnTo>
                  <a:pt x="851228" y="923501"/>
                </a:lnTo>
                <a:lnTo>
                  <a:pt x="859258" y="923501"/>
                </a:lnTo>
                <a:lnTo>
                  <a:pt x="867289" y="923501"/>
                </a:lnTo>
                <a:lnTo>
                  <a:pt x="875319" y="923501"/>
                </a:lnTo>
                <a:lnTo>
                  <a:pt x="883350" y="923501"/>
                </a:lnTo>
                <a:lnTo>
                  <a:pt x="891380" y="931532"/>
                </a:lnTo>
                <a:lnTo>
                  <a:pt x="899410" y="931532"/>
                </a:lnTo>
                <a:lnTo>
                  <a:pt x="899410" y="931532"/>
                </a:lnTo>
                <a:lnTo>
                  <a:pt x="907441" y="931532"/>
                </a:lnTo>
                <a:lnTo>
                  <a:pt x="915471" y="931532"/>
                </a:lnTo>
                <a:lnTo>
                  <a:pt x="923501" y="931532"/>
                </a:lnTo>
                <a:lnTo>
                  <a:pt x="923501" y="931532"/>
                </a:lnTo>
                <a:lnTo>
                  <a:pt x="923501" y="931532"/>
                </a:lnTo>
                <a:lnTo>
                  <a:pt x="931532" y="931532"/>
                </a:lnTo>
                <a:lnTo>
                  <a:pt x="939562" y="931532"/>
                </a:lnTo>
                <a:lnTo>
                  <a:pt x="939562" y="939562"/>
                </a:lnTo>
                <a:lnTo>
                  <a:pt x="947593" y="939562"/>
                </a:lnTo>
                <a:lnTo>
                  <a:pt x="947593" y="939562"/>
                </a:lnTo>
                <a:lnTo>
                  <a:pt x="955623" y="939562"/>
                </a:lnTo>
                <a:lnTo>
                  <a:pt x="955623" y="939562"/>
                </a:lnTo>
                <a:lnTo>
                  <a:pt x="963654" y="939562"/>
                </a:lnTo>
                <a:lnTo>
                  <a:pt x="963654" y="947593"/>
                </a:lnTo>
                <a:lnTo>
                  <a:pt x="971684" y="947593"/>
                </a:lnTo>
                <a:lnTo>
                  <a:pt x="971684" y="947593"/>
                </a:lnTo>
                <a:lnTo>
                  <a:pt x="979715" y="947593"/>
                </a:lnTo>
                <a:lnTo>
                  <a:pt x="979715" y="947593"/>
                </a:lnTo>
                <a:lnTo>
                  <a:pt x="987745" y="947593"/>
                </a:lnTo>
                <a:lnTo>
                  <a:pt x="995775" y="947593"/>
                </a:lnTo>
                <a:lnTo>
                  <a:pt x="995775" y="947593"/>
                </a:lnTo>
                <a:lnTo>
                  <a:pt x="1003806" y="947593"/>
                </a:lnTo>
                <a:lnTo>
                  <a:pt x="1011836" y="947593"/>
                </a:lnTo>
                <a:lnTo>
                  <a:pt x="1011836" y="955623"/>
                </a:lnTo>
                <a:lnTo>
                  <a:pt x="1019867" y="955623"/>
                </a:lnTo>
                <a:lnTo>
                  <a:pt x="1027897" y="955623"/>
                </a:lnTo>
                <a:lnTo>
                  <a:pt x="1027897" y="955623"/>
                </a:lnTo>
                <a:lnTo>
                  <a:pt x="1035928" y="955623"/>
                </a:lnTo>
                <a:lnTo>
                  <a:pt x="1043958" y="955623"/>
                </a:lnTo>
                <a:lnTo>
                  <a:pt x="1043958" y="955623"/>
                </a:lnTo>
                <a:lnTo>
                  <a:pt x="1051989" y="955623"/>
                </a:lnTo>
                <a:lnTo>
                  <a:pt x="1060019" y="963654"/>
                </a:lnTo>
                <a:lnTo>
                  <a:pt x="1060019" y="963654"/>
                </a:lnTo>
                <a:lnTo>
                  <a:pt x="1076080" y="963654"/>
                </a:lnTo>
                <a:lnTo>
                  <a:pt x="1076080" y="963654"/>
                </a:lnTo>
                <a:lnTo>
                  <a:pt x="1084110" y="963654"/>
                </a:lnTo>
                <a:lnTo>
                  <a:pt x="1092141" y="963654"/>
                </a:lnTo>
                <a:lnTo>
                  <a:pt x="1100171" y="963654"/>
                </a:lnTo>
                <a:lnTo>
                  <a:pt x="1108202" y="971684"/>
                </a:lnTo>
                <a:lnTo>
                  <a:pt x="1116232" y="971684"/>
                </a:lnTo>
                <a:lnTo>
                  <a:pt x="1124263" y="971684"/>
                </a:lnTo>
                <a:lnTo>
                  <a:pt x="1132293" y="971684"/>
                </a:lnTo>
                <a:lnTo>
                  <a:pt x="1140323" y="971684"/>
                </a:lnTo>
                <a:lnTo>
                  <a:pt x="1148354" y="971684"/>
                </a:lnTo>
                <a:lnTo>
                  <a:pt x="1156385" y="971684"/>
                </a:lnTo>
                <a:lnTo>
                  <a:pt x="1164415" y="971684"/>
                </a:lnTo>
                <a:lnTo>
                  <a:pt x="1180476" y="971684"/>
                </a:lnTo>
                <a:lnTo>
                  <a:pt x="1188506" y="979715"/>
                </a:lnTo>
                <a:lnTo>
                  <a:pt x="1196537" y="979715"/>
                </a:lnTo>
                <a:lnTo>
                  <a:pt x="1204567" y="979715"/>
                </a:lnTo>
                <a:lnTo>
                  <a:pt x="1212597" y="979715"/>
                </a:lnTo>
                <a:lnTo>
                  <a:pt x="1228659" y="979715"/>
                </a:lnTo>
                <a:lnTo>
                  <a:pt x="1236689" y="979715"/>
                </a:lnTo>
                <a:lnTo>
                  <a:pt x="1252750" y="979715"/>
                </a:lnTo>
                <a:lnTo>
                  <a:pt x="1260780" y="987745"/>
                </a:lnTo>
                <a:lnTo>
                  <a:pt x="1268811" y="987745"/>
                </a:lnTo>
                <a:lnTo>
                  <a:pt x="1284872" y="987745"/>
                </a:lnTo>
                <a:lnTo>
                  <a:pt x="1292902" y="987745"/>
                </a:lnTo>
                <a:lnTo>
                  <a:pt x="1300933" y="987745"/>
                </a:lnTo>
                <a:lnTo>
                  <a:pt x="1308963" y="987745"/>
                </a:lnTo>
                <a:lnTo>
                  <a:pt x="1316993" y="987745"/>
                </a:lnTo>
                <a:lnTo>
                  <a:pt x="1333055" y="987745"/>
                </a:lnTo>
                <a:lnTo>
                  <a:pt x="1341085" y="987745"/>
                </a:lnTo>
                <a:lnTo>
                  <a:pt x="1357146" y="987745"/>
                </a:lnTo>
                <a:lnTo>
                  <a:pt x="1365176" y="995775"/>
                </a:lnTo>
                <a:lnTo>
                  <a:pt x="1373207" y="995775"/>
                </a:lnTo>
                <a:lnTo>
                  <a:pt x="1389268" y="995775"/>
                </a:lnTo>
                <a:lnTo>
                  <a:pt x="1397298" y="995775"/>
                </a:lnTo>
                <a:lnTo>
                  <a:pt x="1413359" y="995775"/>
                </a:lnTo>
                <a:lnTo>
                  <a:pt x="1421389" y="995775"/>
                </a:lnTo>
                <a:lnTo>
                  <a:pt x="1437450" y="1003806"/>
                </a:lnTo>
                <a:lnTo>
                  <a:pt x="1445480" y="1003806"/>
                </a:lnTo>
                <a:lnTo>
                  <a:pt x="1453511" y="1003806"/>
                </a:lnTo>
                <a:lnTo>
                  <a:pt x="1469572" y="1003806"/>
                </a:lnTo>
                <a:lnTo>
                  <a:pt x="1485632" y="1003806"/>
                </a:lnTo>
                <a:lnTo>
                  <a:pt x="1493664" y="1003806"/>
                </a:lnTo>
                <a:lnTo>
                  <a:pt x="1501694" y="1003806"/>
                </a:lnTo>
                <a:lnTo>
                  <a:pt x="1517754" y="1003806"/>
                </a:lnTo>
                <a:lnTo>
                  <a:pt x="1525785" y="1003806"/>
                </a:lnTo>
                <a:lnTo>
                  <a:pt x="1541846" y="1003806"/>
                </a:lnTo>
                <a:lnTo>
                  <a:pt x="1549876" y="1003806"/>
                </a:lnTo>
                <a:lnTo>
                  <a:pt x="1557907" y="1003806"/>
                </a:lnTo>
                <a:lnTo>
                  <a:pt x="1573968" y="1003806"/>
                </a:lnTo>
                <a:lnTo>
                  <a:pt x="1590028" y="1003806"/>
                </a:lnTo>
                <a:lnTo>
                  <a:pt x="1598059" y="1003806"/>
                </a:lnTo>
                <a:lnTo>
                  <a:pt x="1606090" y="1003806"/>
                </a:lnTo>
                <a:lnTo>
                  <a:pt x="1614120" y="1003806"/>
                </a:lnTo>
                <a:lnTo>
                  <a:pt x="1622150" y="1003806"/>
                </a:lnTo>
                <a:lnTo>
                  <a:pt x="1630181" y="1003806"/>
                </a:lnTo>
                <a:lnTo>
                  <a:pt x="1638211" y="1003806"/>
                </a:lnTo>
                <a:lnTo>
                  <a:pt x="1646242" y="1003806"/>
                </a:lnTo>
                <a:lnTo>
                  <a:pt x="1646242" y="1003806"/>
                </a:lnTo>
                <a:lnTo>
                  <a:pt x="1654272" y="995775"/>
                </a:lnTo>
                <a:lnTo>
                  <a:pt x="1654272" y="995775"/>
                </a:lnTo>
                <a:lnTo>
                  <a:pt x="1654272" y="995775"/>
                </a:lnTo>
                <a:lnTo>
                  <a:pt x="1654272" y="995775"/>
                </a:lnTo>
                <a:lnTo>
                  <a:pt x="1662302" y="995775"/>
                </a:lnTo>
                <a:lnTo>
                  <a:pt x="1662302" y="987745"/>
                </a:lnTo>
                <a:lnTo>
                  <a:pt x="1662302" y="987745"/>
                </a:lnTo>
                <a:lnTo>
                  <a:pt x="1662302" y="987745"/>
                </a:lnTo>
                <a:lnTo>
                  <a:pt x="1662302" y="979715"/>
                </a:lnTo>
                <a:lnTo>
                  <a:pt x="1662302" y="979715"/>
                </a:lnTo>
                <a:lnTo>
                  <a:pt x="1654272" y="971684"/>
                </a:lnTo>
                <a:lnTo>
                  <a:pt x="1654272" y="971684"/>
                </a:lnTo>
                <a:lnTo>
                  <a:pt x="1654272" y="971684"/>
                </a:lnTo>
                <a:lnTo>
                  <a:pt x="1646242" y="963654"/>
                </a:lnTo>
                <a:lnTo>
                  <a:pt x="1646242" y="955623"/>
                </a:lnTo>
                <a:lnTo>
                  <a:pt x="1646242" y="955623"/>
                </a:lnTo>
                <a:lnTo>
                  <a:pt x="1638211" y="947593"/>
                </a:lnTo>
                <a:lnTo>
                  <a:pt x="1630181" y="939562"/>
                </a:lnTo>
                <a:lnTo>
                  <a:pt x="1630181" y="931532"/>
                </a:lnTo>
                <a:lnTo>
                  <a:pt x="1622150" y="931532"/>
                </a:lnTo>
                <a:lnTo>
                  <a:pt x="1614120" y="923501"/>
                </a:lnTo>
                <a:lnTo>
                  <a:pt x="1614120" y="915471"/>
                </a:lnTo>
                <a:lnTo>
                  <a:pt x="1606090" y="907440"/>
                </a:lnTo>
                <a:lnTo>
                  <a:pt x="1598059" y="899410"/>
                </a:lnTo>
                <a:lnTo>
                  <a:pt x="1598059" y="899410"/>
                </a:lnTo>
                <a:lnTo>
                  <a:pt x="1590028" y="891379"/>
                </a:lnTo>
                <a:lnTo>
                  <a:pt x="1581998" y="883349"/>
                </a:lnTo>
                <a:lnTo>
                  <a:pt x="1573968" y="875319"/>
                </a:lnTo>
                <a:lnTo>
                  <a:pt x="1573968" y="867288"/>
                </a:lnTo>
                <a:lnTo>
                  <a:pt x="1565937" y="859258"/>
                </a:lnTo>
                <a:lnTo>
                  <a:pt x="1565937" y="859258"/>
                </a:lnTo>
                <a:lnTo>
                  <a:pt x="1557907" y="851227"/>
                </a:lnTo>
                <a:lnTo>
                  <a:pt x="1549876" y="843197"/>
                </a:lnTo>
                <a:lnTo>
                  <a:pt x="1549876" y="835166"/>
                </a:lnTo>
                <a:lnTo>
                  <a:pt x="1541846" y="827136"/>
                </a:lnTo>
                <a:lnTo>
                  <a:pt x="1541846" y="819106"/>
                </a:lnTo>
                <a:lnTo>
                  <a:pt x="1533815" y="811075"/>
                </a:lnTo>
                <a:lnTo>
                  <a:pt x="1525785" y="811075"/>
                </a:lnTo>
                <a:lnTo>
                  <a:pt x="1525785" y="803045"/>
                </a:lnTo>
                <a:lnTo>
                  <a:pt x="1525785" y="795014"/>
                </a:lnTo>
                <a:lnTo>
                  <a:pt x="1517754" y="786984"/>
                </a:lnTo>
                <a:lnTo>
                  <a:pt x="1517754" y="778953"/>
                </a:lnTo>
                <a:lnTo>
                  <a:pt x="1517754" y="770923"/>
                </a:lnTo>
                <a:lnTo>
                  <a:pt x="1509724" y="762893"/>
                </a:lnTo>
                <a:lnTo>
                  <a:pt x="1509724" y="754862"/>
                </a:lnTo>
                <a:lnTo>
                  <a:pt x="1509724" y="746832"/>
                </a:lnTo>
                <a:lnTo>
                  <a:pt x="1509724" y="738801"/>
                </a:lnTo>
                <a:lnTo>
                  <a:pt x="1509724" y="738801"/>
                </a:lnTo>
                <a:lnTo>
                  <a:pt x="1501694" y="730771"/>
                </a:lnTo>
                <a:lnTo>
                  <a:pt x="1501694" y="722740"/>
                </a:lnTo>
                <a:lnTo>
                  <a:pt x="1501694" y="714710"/>
                </a:lnTo>
                <a:lnTo>
                  <a:pt x="1501694" y="706679"/>
                </a:lnTo>
                <a:lnTo>
                  <a:pt x="1501694" y="698649"/>
                </a:lnTo>
                <a:lnTo>
                  <a:pt x="1501694" y="690618"/>
                </a:lnTo>
                <a:lnTo>
                  <a:pt x="1501694" y="682588"/>
                </a:lnTo>
                <a:lnTo>
                  <a:pt x="1501694" y="682588"/>
                </a:lnTo>
                <a:lnTo>
                  <a:pt x="1501694" y="674558"/>
                </a:lnTo>
                <a:lnTo>
                  <a:pt x="1501694" y="666527"/>
                </a:lnTo>
                <a:lnTo>
                  <a:pt x="1501694" y="658497"/>
                </a:lnTo>
                <a:lnTo>
                  <a:pt x="1501694" y="650466"/>
                </a:lnTo>
                <a:lnTo>
                  <a:pt x="1501694" y="642436"/>
                </a:lnTo>
                <a:lnTo>
                  <a:pt x="1501694" y="634405"/>
                </a:lnTo>
                <a:lnTo>
                  <a:pt x="1501694" y="626375"/>
                </a:lnTo>
                <a:lnTo>
                  <a:pt x="1501694" y="626375"/>
                </a:lnTo>
                <a:lnTo>
                  <a:pt x="1501694" y="618345"/>
                </a:lnTo>
                <a:lnTo>
                  <a:pt x="1509724" y="610314"/>
                </a:lnTo>
                <a:lnTo>
                  <a:pt x="1509724" y="602283"/>
                </a:lnTo>
                <a:lnTo>
                  <a:pt x="1509724" y="602283"/>
                </a:lnTo>
                <a:lnTo>
                  <a:pt x="1509724" y="594253"/>
                </a:lnTo>
                <a:lnTo>
                  <a:pt x="1509724" y="586222"/>
                </a:lnTo>
                <a:lnTo>
                  <a:pt x="1517754" y="578192"/>
                </a:lnTo>
                <a:lnTo>
                  <a:pt x="1517754" y="578192"/>
                </a:lnTo>
                <a:lnTo>
                  <a:pt x="1517754" y="570162"/>
                </a:lnTo>
                <a:lnTo>
                  <a:pt x="1517754" y="562131"/>
                </a:lnTo>
                <a:lnTo>
                  <a:pt x="1517754" y="562131"/>
                </a:lnTo>
                <a:lnTo>
                  <a:pt x="1525785" y="554101"/>
                </a:lnTo>
                <a:lnTo>
                  <a:pt x="1525785" y="546070"/>
                </a:lnTo>
                <a:lnTo>
                  <a:pt x="1525785" y="538040"/>
                </a:lnTo>
                <a:lnTo>
                  <a:pt x="1533815" y="538040"/>
                </a:lnTo>
                <a:lnTo>
                  <a:pt x="1533815" y="530009"/>
                </a:lnTo>
                <a:lnTo>
                  <a:pt x="1541846" y="521979"/>
                </a:lnTo>
                <a:lnTo>
                  <a:pt x="1541846" y="521979"/>
                </a:lnTo>
                <a:lnTo>
                  <a:pt x="1549876" y="513949"/>
                </a:lnTo>
                <a:lnTo>
                  <a:pt x="1549876" y="505918"/>
                </a:lnTo>
                <a:lnTo>
                  <a:pt x="1557907" y="505918"/>
                </a:lnTo>
                <a:lnTo>
                  <a:pt x="1557907" y="497888"/>
                </a:lnTo>
                <a:lnTo>
                  <a:pt x="1557907" y="497888"/>
                </a:lnTo>
                <a:lnTo>
                  <a:pt x="1565937" y="489857"/>
                </a:lnTo>
                <a:lnTo>
                  <a:pt x="1573968" y="481827"/>
                </a:lnTo>
                <a:lnTo>
                  <a:pt x="1573968" y="481827"/>
                </a:lnTo>
                <a:lnTo>
                  <a:pt x="1581998" y="473797"/>
                </a:lnTo>
                <a:lnTo>
                  <a:pt x="1590028" y="465766"/>
                </a:lnTo>
                <a:lnTo>
                  <a:pt x="1590028" y="465766"/>
                </a:lnTo>
                <a:lnTo>
                  <a:pt x="1598059" y="457736"/>
                </a:lnTo>
                <a:lnTo>
                  <a:pt x="1598059" y="457736"/>
                </a:lnTo>
                <a:lnTo>
                  <a:pt x="1606090" y="449705"/>
                </a:lnTo>
                <a:lnTo>
                  <a:pt x="1606090" y="449705"/>
                </a:lnTo>
                <a:lnTo>
                  <a:pt x="1614120" y="441675"/>
                </a:lnTo>
                <a:lnTo>
                  <a:pt x="1614120" y="433644"/>
                </a:lnTo>
                <a:lnTo>
                  <a:pt x="1622150" y="433644"/>
                </a:lnTo>
                <a:lnTo>
                  <a:pt x="1622150" y="425614"/>
                </a:lnTo>
                <a:lnTo>
                  <a:pt x="1630181" y="425614"/>
                </a:lnTo>
                <a:lnTo>
                  <a:pt x="1630181" y="417584"/>
                </a:lnTo>
                <a:lnTo>
                  <a:pt x="1638211" y="417584"/>
                </a:lnTo>
                <a:lnTo>
                  <a:pt x="1646242" y="409553"/>
                </a:lnTo>
                <a:lnTo>
                  <a:pt x="1646242" y="401522"/>
                </a:lnTo>
                <a:lnTo>
                  <a:pt x="1654272" y="393492"/>
                </a:lnTo>
                <a:lnTo>
                  <a:pt x="1654272" y="393492"/>
                </a:lnTo>
                <a:lnTo>
                  <a:pt x="1662302" y="385461"/>
                </a:lnTo>
                <a:lnTo>
                  <a:pt x="1662302" y="377431"/>
                </a:lnTo>
                <a:lnTo>
                  <a:pt x="1670333" y="377431"/>
                </a:lnTo>
                <a:lnTo>
                  <a:pt x="1670333" y="369401"/>
                </a:lnTo>
                <a:lnTo>
                  <a:pt x="1678363" y="369401"/>
                </a:lnTo>
                <a:lnTo>
                  <a:pt x="1678363" y="361370"/>
                </a:lnTo>
                <a:lnTo>
                  <a:pt x="1686394" y="353340"/>
                </a:lnTo>
                <a:lnTo>
                  <a:pt x="1694424" y="353340"/>
                </a:lnTo>
                <a:lnTo>
                  <a:pt x="1694424" y="345309"/>
                </a:lnTo>
                <a:lnTo>
                  <a:pt x="1694424" y="337279"/>
                </a:lnTo>
                <a:lnTo>
                  <a:pt x="1694424" y="329248"/>
                </a:lnTo>
                <a:lnTo>
                  <a:pt x="1702455" y="329248"/>
                </a:lnTo>
                <a:lnTo>
                  <a:pt x="1702455" y="321218"/>
                </a:lnTo>
                <a:lnTo>
                  <a:pt x="1702455" y="313188"/>
                </a:lnTo>
                <a:lnTo>
                  <a:pt x="1710485" y="313188"/>
                </a:lnTo>
                <a:lnTo>
                  <a:pt x="1710485" y="305157"/>
                </a:lnTo>
                <a:lnTo>
                  <a:pt x="1710485" y="297127"/>
                </a:lnTo>
                <a:lnTo>
                  <a:pt x="1710485" y="297127"/>
                </a:lnTo>
                <a:lnTo>
                  <a:pt x="1710485" y="289096"/>
                </a:lnTo>
                <a:lnTo>
                  <a:pt x="1710485" y="281066"/>
                </a:lnTo>
                <a:lnTo>
                  <a:pt x="1718516" y="281066"/>
                </a:lnTo>
                <a:lnTo>
                  <a:pt x="1718516" y="273035"/>
                </a:lnTo>
                <a:lnTo>
                  <a:pt x="1718516" y="265005"/>
                </a:lnTo>
                <a:lnTo>
                  <a:pt x="1718516" y="256975"/>
                </a:lnTo>
                <a:lnTo>
                  <a:pt x="1718516" y="256975"/>
                </a:lnTo>
                <a:lnTo>
                  <a:pt x="1718516" y="248944"/>
                </a:lnTo>
                <a:lnTo>
                  <a:pt x="1718516" y="240913"/>
                </a:lnTo>
                <a:lnTo>
                  <a:pt x="1718516" y="232883"/>
                </a:lnTo>
                <a:lnTo>
                  <a:pt x="1718516" y="232883"/>
                </a:lnTo>
                <a:lnTo>
                  <a:pt x="1718516" y="224853"/>
                </a:lnTo>
                <a:lnTo>
                  <a:pt x="1718516" y="216822"/>
                </a:lnTo>
                <a:lnTo>
                  <a:pt x="1718516" y="216822"/>
                </a:lnTo>
                <a:lnTo>
                  <a:pt x="1718516" y="208792"/>
                </a:lnTo>
                <a:lnTo>
                  <a:pt x="1726546" y="200761"/>
                </a:lnTo>
                <a:lnTo>
                  <a:pt x="1726546" y="192731"/>
                </a:lnTo>
                <a:lnTo>
                  <a:pt x="1726546" y="192731"/>
                </a:lnTo>
                <a:lnTo>
                  <a:pt x="1726546" y="184700"/>
                </a:lnTo>
                <a:lnTo>
                  <a:pt x="1726546" y="176670"/>
                </a:lnTo>
                <a:lnTo>
                  <a:pt x="1726546" y="176670"/>
                </a:lnTo>
                <a:lnTo>
                  <a:pt x="1734577" y="168639"/>
                </a:lnTo>
                <a:lnTo>
                  <a:pt x="1734577" y="160609"/>
                </a:lnTo>
                <a:lnTo>
                  <a:pt x="1734577" y="152579"/>
                </a:lnTo>
                <a:lnTo>
                  <a:pt x="1734577" y="152579"/>
                </a:lnTo>
                <a:lnTo>
                  <a:pt x="1742607" y="144548"/>
                </a:lnTo>
                <a:lnTo>
                  <a:pt x="1742607" y="136518"/>
                </a:lnTo>
                <a:lnTo>
                  <a:pt x="1750637" y="136518"/>
                </a:lnTo>
                <a:lnTo>
                  <a:pt x="1750637" y="128487"/>
                </a:lnTo>
                <a:lnTo>
                  <a:pt x="1750637" y="128487"/>
                </a:lnTo>
                <a:lnTo>
                  <a:pt x="1758668" y="120457"/>
                </a:lnTo>
                <a:lnTo>
                  <a:pt x="1758668" y="112427"/>
                </a:lnTo>
                <a:lnTo>
                  <a:pt x="1766698" y="112427"/>
                </a:lnTo>
                <a:lnTo>
                  <a:pt x="1774729" y="104396"/>
                </a:lnTo>
                <a:lnTo>
                  <a:pt x="1774729" y="96366"/>
                </a:lnTo>
                <a:lnTo>
                  <a:pt x="1782759" y="88335"/>
                </a:lnTo>
                <a:lnTo>
                  <a:pt x="1790790" y="80304"/>
                </a:lnTo>
                <a:lnTo>
                  <a:pt x="1798820" y="80304"/>
                </a:lnTo>
                <a:lnTo>
                  <a:pt x="1806851" y="72274"/>
                </a:lnTo>
                <a:lnTo>
                  <a:pt x="1814881" y="72274"/>
                </a:lnTo>
                <a:lnTo>
                  <a:pt x="1822911" y="64244"/>
                </a:lnTo>
                <a:lnTo>
                  <a:pt x="1822911" y="56213"/>
                </a:lnTo>
                <a:lnTo>
                  <a:pt x="1830941" y="56213"/>
                </a:lnTo>
                <a:lnTo>
                  <a:pt x="1838973" y="48183"/>
                </a:lnTo>
                <a:lnTo>
                  <a:pt x="1847003" y="40152"/>
                </a:lnTo>
                <a:lnTo>
                  <a:pt x="1855033" y="40152"/>
                </a:lnTo>
                <a:lnTo>
                  <a:pt x="1863063" y="32122"/>
                </a:lnTo>
                <a:lnTo>
                  <a:pt x="1871094" y="32122"/>
                </a:lnTo>
                <a:lnTo>
                  <a:pt x="1879125" y="24091"/>
                </a:lnTo>
                <a:lnTo>
                  <a:pt x="1887155" y="24091"/>
                </a:lnTo>
                <a:lnTo>
                  <a:pt x="1887155" y="16061"/>
                </a:lnTo>
                <a:lnTo>
                  <a:pt x="1895186" y="16061"/>
                </a:lnTo>
                <a:lnTo>
                  <a:pt x="1903216" y="8031"/>
                </a:lnTo>
                <a:lnTo>
                  <a:pt x="1903216" y="8031"/>
                </a:lnTo>
                <a:lnTo>
                  <a:pt x="1911247" y="8031"/>
                </a:lnTo>
                <a:lnTo>
                  <a:pt x="1911247" y="0"/>
                </a:lnTo>
                <a:lnTo>
                  <a:pt x="1911247" y="0"/>
                </a:lnTo>
                <a:lnTo>
                  <a:pt x="1919277" y="0"/>
                </a:lnTo>
                <a:lnTo>
                  <a:pt x="1919277" y="0"/>
                </a:lnTo>
                <a:lnTo>
                  <a:pt x="1919277" y="0"/>
                </a:lnTo>
                <a:lnTo>
                  <a:pt x="1919277" y="0"/>
                </a:lnTo>
                <a:lnTo>
                  <a:pt x="1919277" y="0"/>
                </a:lnTo>
                <a:lnTo>
                  <a:pt x="1919277" y="0"/>
                </a:lnTo>
                <a:lnTo>
                  <a:pt x="1919277" y="0"/>
                </a:lnTo>
                <a:lnTo>
                  <a:pt x="1919277" y="0"/>
                </a:lnTo>
                <a:lnTo>
                  <a:pt x="1919277" y="0"/>
                </a:lnTo>
                <a:lnTo>
                  <a:pt x="1919277" y="0"/>
                </a:lnTo>
                <a:lnTo>
                  <a:pt x="1919277" y="0"/>
                </a:lnTo>
                <a:lnTo>
                  <a:pt x="1919277" y="0"/>
                </a:lnTo>
                <a:lnTo>
                  <a:pt x="1919277" y="0"/>
                </a:lnTo>
                <a:lnTo>
                  <a:pt x="1919277" y="0"/>
                </a:lnTo>
                <a:lnTo>
                  <a:pt x="1919277" y="0"/>
                </a:lnTo>
                <a:lnTo>
                  <a:pt x="1919277" y="0"/>
                </a:lnTo>
                <a:lnTo>
                  <a:pt x="1919277" y="0"/>
                </a:lnTo>
                <a:lnTo>
                  <a:pt x="1919277" y="0"/>
                </a:lnTo>
                <a:lnTo>
                  <a:pt x="1919277" y="8031"/>
                </a:lnTo>
                <a:lnTo>
                  <a:pt x="1919277" y="8031"/>
                </a:lnTo>
                <a:lnTo>
                  <a:pt x="1919277" y="8031"/>
                </a:lnTo>
                <a:lnTo>
                  <a:pt x="1919277" y="8031"/>
                </a:lnTo>
                <a:lnTo>
                  <a:pt x="1919277" y="8031"/>
                </a:lnTo>
                <a:lnTo>
                  <a:pt x="1919277" y="8031"/>
                </a:lnTo>
                <a:lnTo>
                  <a:pt x="1919277" y="8031"/>
                </a:lnTo>
                <a:lnTo>
                  <a:pt x="1919277" y="8031"/>
                </a:lnTo>
                <a:lnTo>
                  <a:pt x="1919277" y="8031"/>
                </a:lnTo>
                <a:lnTo>
                  <a:pt x="1919277" y="8031"/>
                </a:lnTo>
                <a:lnTo>
                  <a:pt x="1919277" y="8031"/>
                </a:lnTo>
                <a:lnTo>
                  <a:pt x="1919277" y="8031"/>
                </a:lnTo>
                <a:lnTo>
                  <a:pt x="1919277" y="0"/>
                </a:lnTo>
                <a:lnTo>
                  <a:pt x="1919277" y="0"/>
                </a:lnTo>
                <a:lnTo>
                  <a:pt x="191927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167091" y="1774728"/>
            <a:ext cx="40154" cy="337280"/>
          </a:xfrm>
          <a:custGeom>
            <a:avLst/>
            <a:gdLst/>
            <a:ahLst/>
            <a:cxnLst/>
            <a:rect l="0" t="0" r="0" b="0"/>
            <a:pathLst>
              <a:path w="40154" h="337280">
                <a:moveTo>
                  <a:pt x="40153" y="24092"/>
                </a:moveTo>
                <a:lnTo>
                  <a:pt x="40153" y="16061"/>
                </a:lnTo>
                <a:lnTo>
                  <a:pt x="24092" y="8031"/>
                </a:lnTo>
                <a:lnTo>
                  <a:pt x="24092" y="8031"/>
                </a:lnTo>
                <a:lnTo>
                  <a:pt x="16061" y="0"/>
                </a:lnTo>
                <a:lnTo>
                  <a:pt x="16061" y="0"/>
                </a:lnTo>
                <a:lnTo>
                  <a:pt x="8031" y="0"/>
                </a:lnTo>
                <a:lnTo>
                  <a:pt x="8031" y="0"/>
                </a:lnTo>
                <a:lnTo>
                  <a:pt x="803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031"/>
                </a:lnTo>
                <a:lnTo>
                  <a:pt x="0" y="16061"/>
                </a:lnTo>
                <a:lnTo>
                  <a:pt x="0" y="24092"/>
                </a:lnTo>
                <a:lnTo>
                  <a:pt x="0" y="24092"/>
                </a:lnTo>
                <a:lnTo>
                  <a:pt x="0" y="40153"/>
                </a:lnTo>
                <a:lnTo>
                  <a:pt x="0" y="56213"/>
                </a:lnTo>
                <a:lnTo>
                  <a:pt x="0" y="72274"/>
                </a:lnTo>
                <a:lnTo>
                  <a:pt x="0" y="88335"/>
                </a:lnTo>
                <a:lnTo>
                  <a:pt x="0" y="104396"/>
                </a:lnTo>
                <a:lnTo>
                  <a:pt x="0" y="120457"/>
                </a:lnTo>
                <a:lnTo>
                  <a:pt x="0" y="144548"/>
                </a:lnTo>
                <a:lnTo>
                  <a:pt x="0" y="160609"/>
                </a:lnTo>
                <a:lnTo>
                  <a:pt x="8031" y="176670"/>
                </a:lnTo>
                <a:lnTo>
                  <a:pt x="8031" y="192731"/>
                </a:lnTo>
                <a:lnTo>
                  <a:pt x="8031" y="216822"/>
                </a:lnTo>
                <a:lnTo>
                  <a:pt x="8031" y="232883"/>
                </a:lnTo>
                <a:lnTo>
                  <a:pt x="8031" y="240914"/>
                </a:lnTo>
                <a:lnTo>
                  <a:pt x="8031" y="256975"/>
                </a:lnTo>
                <a:lnTo>
                  <a:pt x="8031" y="273036"/>
                </a:lnTo>
                <a:lnTo>
                  <a:pt x="8031" y="281066"/>
                </a:lnTo>
                <a:lnTo>
                  <a:pt x="8031" y="297127"/>
                </a:lnTo>
                <a:lnTo>
                  <a:pt x="16061" y="305157"/>
                </a:lnTo>
                <a:lnTo>
                  <a:pt x="16061" y="305157"/>
                </a:lnTo>
                <a:lnTo>
                  <a:pt x="16061" y="313188"/>
                </a:lnTo>
                <a:lnTo>
                  <a:pt x="16061" y="321218"/>
                </a:lnTo>
                <a:lnTo>
                  <a:pt x="16061" y="329249"/>
                </a:lnTo>
                <a:lnTo>
                  <a:pt x="16061" y="329249"/>
                </a:lnTo>
                <a:lnTo>
                  <a:pt x="16061" y="329249"/>
                </a:lnTo>
                <a:lnTo>
                  <a:pt x="16061" y="337279"/>
                </a:lnTo>
                <a:lnTo>
                  <a:pt x="16061" y="337279"/>
                </a:lnTo>
                <a:lnTo>
                  <a:pt x="8031" y="329249"/>
                </a:lnTo>
                <a:lnTo>
                  <a:pt x="8031" y="329249"/>
                </a:lnTo>
                <a:lnTo>
                  <a:pt x="8031" y="329249"/>
                </a:lnTo>
                <a:lnTo>
                  <a:pt x="8031" y="32924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519593" y="1325023"/>
            <a:ext cx="819106" cy="570163"/>
          </a:xfrm>
          <a:custGeom>
            <a:avLst/>
            <a:gdLst/>
            <a:ahLst/>
            <a:cxnLst/>
            <a:rect l="0" t="0" r="0" b="0"/>
            <a:pathLst>
              <a:path w="819106" h="570163">
                <a:moveTo>
                  <a:pt x="24091" y="64244"/>
                </a:moveTo>
                <a:lnTo>
                  <a:pt x="16061" y="64244"/>
                </a:lnTo>
                <a:lnTo>
                  <a:pt x="8030" y="56214"/>
                </a:lnTo>
                <a:lnTo>
                  <a:pt x="8030" y="56214"/>
                </a:lnTo>
                <a:lnTo>
                  <a:pt x="8030" y="48183"/>
                </a:lnTo>
                <a:lnTo>
                  <a:pt x="8030" y="48183"/>
                </a:lnTo>
                <a:lnTo>
                  <a:pt x="0" y="40153"/>
                </a:lnTo>
                <a:lnTo>
                  <a:pt x="0" y="40153"/>
                </a:lnTo>
                <a:lnTo>
                  <a:pt x="0" y="40153"/>
                </a:lnTo>
                <a:lnTo>
                  <a:pt x="0" y="32122"/>
                </a:lnTo>
                <a:lnTo>
                  <a:pt x="0" y="32122"/>
                </a:lnTo>
                <a:lnTo>
                  <a:pt x="0" y="32122"/>
                </a:lnTo>
                <a:lnTo>
                  <a:pt x="0" y="24092"/>
                </a:lnTo>
                <a:lnTo>
                  <a:pt x="0" y="24092"/>
                </a:lnTo>
                <a:lnTo>
                  <a:pt x="0" y="24092"/>
                </a:lnTo>
                <a:lnTo>
                  <a:pt x="0" y="24092"/>
                </a:lnTo>
                <a:lnTo>
                  <a:pt x="0" y="24092"/>
                </a:lnTo>
                <a:lnTo>
                  <a:pt x="0" y="16061"/>
                </a:lnTo>
                <a:lnTo>
                  <a:pt x="0" y="16061"/>
                </a:lnTo>
                <a:lnTo>
                  <a:pt x="0" y="16061"/>
                </a:lnTo>
                <a:lnTo>
                  <a:pt x="8030" y="16061"/>
                </a:lnTo>
                <a:lnTo>
                  <a:pt x="8030" y="8031"/>
                </a:lnTo>
                <a:lnTo>
                  <a:pt x="16061" y="8031"/>
                </a:lnTo>
                <a:lnTo>
                  <a:pt x="24091" y="8031"/>
                </a:lnTo>
                <a:lnTo>
                  <a:pt x="32122" y="8031"/>
                </a:lnTo>
                <a:lnTo>
                  <a:pt x="40152" y="8031"/>
                </a:lnTo>
                <a:lnTo>
                  <a:pt x="56212" y="8031"/>
                </a:lnTo>
                <a:lnTo>
                  <a:pt x="72274" y="0"/>
                </a:lnTo>
                <a:lnTo>
                  <a:pt x="88334" y="0"/>
                </a:lnTo>
                <a:lnTo>
                  <a:pt x="104396" y="0"/>
                </a:lnTo>
                <a:lnTo>
                  <a:pt x="120457" y="0"/>
                </a:lnTo>
                <a:lnTo>
                  <a:pt x="144548" y="0"/>
                </a:lnTo>
                <a:lnTo>
                  <a:pt x="160608" y="0"/>
                </a:lnTo>
                <a:lnTo>
                  <a:pt x="184700" y="0"/>
                </a:lnTo>
                <a:lnTo>
                  <a:pt x="200761" y="0"/>
                </a:lnTo>
                <a:lnTo>
                  <a:pt x="216822" y="8031"/>
                </a:lnTo>
                <a:lnTo>
                  <a:pt x="240913" y="8031"/>
                </a:lnTo>
                <a:lnTo>
                  <a:pt x="256974" y="8031"/>
                </a:lnTo>
                <a:lnTo>
                  <a:pt x="273035" y="16061"/>
                </a:lnTo>
                <a:lnTo>
                  <a:pt x="289095" y="24092"/>
                </a:lnTo>
                <a:lnTo>
                  <a:pt x="305157" y="24092"/>
                </a:lnTo>
                <a:lnTo>
                  <a:pt x="321217" y="32122"/>
                </a:lnTo>
                <a:lnTo>
                  <a:pt x="337279" y="40153"/>
                </a:lnTo>
                <a:lnTo>
                  <a:pt x="353339" y="48183"/>
                </a:lnTo>
                <a:lnTo>
                  <a:pt x="361370" y="56214"/>
                </a:lnTo>
                <a:lnTo>
                  <a:pt x="369400" y="64244"/>
                </a:lnTo>
                <a:lnTo>
                  <a:pt x="385461" y="80305"/>
                </a:lnTo>
                <a:lnTo>
                  <a:pt x="393491" y="88335"/>
                </a:lnTo>
                <a:lnTo>
                  <a:pt x="401522" y="96366"/>
                </a:lnTo>
                <a:lnTo>
                  <a:pt x="409553" y="112427"/>
                </a:lnTo>
                <a:lnTo>
                  <a:pt x="417583" y="120457"/>
                </a:lnTo>
                <a:lnTo>
                  <a:pt x="425613" y="136518"/>
                </a:lnTo>
                <a:lnTo>
                  <a:pt x="425613" y="152579"/>
                </a:lnTo>
                <a:lnTo>
                  <a:pt x="433644" y="168640"/>
                </a:lnTo>
                <a:lnTo>
                  <a:pt x="433644" y="184701"/>
                </a:lnTo>
                <a:lnTo>
                  <a:pt x="433644" y="200762"/>
                </a:lnTo>
                <a:lnTo>
                  <a:pt x="433644" y="216822"/>
                </a:lnTo>
                <a:lnTo>
                  <a:pt x="425613" y="232883"/>
                </a:lnTo>
                <a:lnTo>
                  <a:pt x="425613" y="248944"/>
                </a:lnTo>
                <a:lnTo>
                  <a:pt x="417583" y="265005"/>
                </a:lnTo>
                <a:lnTo>
                  <a:pt x="409553" y="289096"/>
                </a:lnTo>
                <a:lnTo>
                  <a:pt x="409553" y="305157"/>
                </a:lnTo>
                <a:lnTo>
                  <a:pt x="401522" y="329249"/>
                </a:lnTo>
                <a:lnTo>
                  <a:pt x="401522" y="345310"/>
                </a:lnTo>
                <a:lnTo>
                  <a:pt x="393491" y="369401"/>
                </a:lnTo>
                <a:lnTo>
                  <a:pt x="393491" y="385462"/>
                </a:lnTo>
                <a:lnTo>
                  <a:pt x="385461" y="409553"/>
                </a:lnTo>
                <a:lnTo>
                  <a:pt x="385461" y="425614"/>
                </a:lnTo>
                <a:lnTo>
                  <a:pt x="385461" y="441675"/>
                </a:lnTo>
                <a:lnTo>
                  <a:pt x="393491" y="457736"/>
                </a:lnTo>
                <a:lnTo>
                  <a:pt x="393491" y="473797"/>
                </a:lnTo>
                <a:lnTo>
                  <a:pt x="401522" y="489858"/>
                </a:lnTo>
                <a:lnTo>
                  <a:pt x="417583" y="497888"/>
                </a:lnTo>
                <a:lnTo>
                  <a:pt x="425613" y="505918"/>
                </a:lnTo>
                <a:lnTo>
                  <a:pt x="441674" y="521979"/>
                </a:lnTo>
                <a:lnTo>
                  <a:pt x="457735" y="521979"/>
                </a:lnTo>
                <a:lnTo>
                  <a:pt x="473796" y="530010"/>
                </a:lnTo>
                <a:lnTo>
                  <a:pt x="497887" y="538040"/>
                </a:lnTo>
                <a:lnTo>
                  <a:pt x="521979" y="538040"/>
                </a:lnTo>
                <a:lnTo>
                  <a:pt x="554100" y="546071"/>
                </a:lnTo>
                <a:lnTo>
                  <a:pt x="578192" y="546071"/>
                </a:lnTo>
                <a:lnTo>
                  <a:pt x="610313" y="546071"/>
                </a:lnTo>
                <a:lnTo>
                  <a:pt x="634405" y="546071"/>
                </a:lnTo>
                <a:lnTo>
                  <a:pt x="658496" y="554101"/>
                </a:lnTo>
                <a:lnTo>
                  <a:pt x="690618" y="554101"/>
                </a:lnTo>
                <a:lnTo>
                  <a:pt x="714709" y="554101"/>
                </a:lnTo>
                <a:lnTo>
                  <a:pt x="738801" y="562132"/>
                </a:lnTo>
                <a:lnTo>
                  <a:pt x="754862" y="562132"/>
                </a:lnTo>
                <a:lnTo>
                  <a:pt x="778953" y="562132"/>
                </a:lnTo>
                <a:lnTo>
                  <a:pt x="795014" y="562132"/>
                </a:lnTo>
                <a:lnTo>
                  <a:pt x="819105" y="570162"/>
                </a:lnTo>
                <a:lnTo>
                  <a:pt x="819105" y="57016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809108" y="3774309"/>
            <a:ext cx="2031703" cy="754863"/>
          </a:xfrm>
          <a:custGeom>
            <a:avLst/>
            <a:gdLst/>
            <a:ahLst/>
            <a:cxnLst/>
            <a:rect l="0" t="0" r="0" b="0"/>
            <a:pathLst>
              <a:path w="2031703" h="754863">
                <a:moveTo>
                  <a:pt x="8030" y="48183"/>
                </a:moveTo>
                <a:lnTo>
                  <a:pt x="8030" y="48183"/>
                </a:lnTo>
                <a:lnTo>
                  <a:pt x="8030" y="48183"/>
                </a:lnTo>
                <a:lnTo>
                  <a:pt x="8030" y="48183"/>
                </a:lnTo>
                <a:lnTo>
                  <a:pt x="8030" y="48183"/>
                </a:lnTo>
                <a:lnTo>
                  <a:pt x="8030" y="40152"/>
                </a:lnTo>
                <a:lnTo>
                  <a:pt x="8030" y="48183"/>
                </a:lnTo>
                <a:lnTo>
                  <a:pt x="8030" y="40152"/>
                </a:lnTo>
                <a:lnTo>
                  <a:pt x="8030" y="40152"/>
                </a:lnTo>
                <a:lnTo>
                  <a:pt x="8030" y="40152"/>
                </a:lnTo>
                <a:lnTo>
                  <a:pt x="8030" y="40152"/>
                </a:lnTo>
                <a:lnTo>
                  <a:pt x="8030" y="40152"/>
                </a:lnTo>
                <a:lnTo>
                  <a:pt x="8030" y="40152"/>
                </a:lnTo>
                <a:lnTo>
                  <a:pt x="8030" y="40152"/>
                </a:lnTo>
                <a:lnTo>
                  <a:pt x="8030" y="48183"/>
                </a:lnTo>
                <a:lnTo>
                  <a:pt x="8030" y="48183"/>
                </a:lnTo>
                <a:lnTo>
                  <a:pt x="8030" y="48183"/>
                </a:lnTo>
                <a:lnTo>
                  <a:pt x="8030" y="48183"/>
                </a:lnTo>
                <a:lnTo>
                  <a:pt x="8030" y="48183"/>
                </a:lnTo>
                <a:lnTo>
                  <a:pt x="0" y="48183"/>
                </a:lnTo>
                <a:lnTo>
                  <a:pt x="0" y="48183"/>
                </a:lnTo>
                <a:lnTo>
                  <a:pt x="0" y="48183"/>
                </a:lnTo>
                <a:lnTo>
                  <a:pt x="0" y="48183"/>
                </a:lnTo>
                <a:lnTo>
                  <a:pt x="0" y="48183"/>
                </a:lnTo>
                <a:lnTo>
                  <a:pt x="0" y="48183"/>
                </a:lnTo>
                <a:lnTo>
                  <a:pt x="0" y="48183"/>
                </a:lnTo>
                <a:lnTo>
                  <a:pt x="0" y="48183"/>
                </a:lnTo>
                <a:lnTo>
                  <a:pt x="0" y="48183"/>
                </a:lnTo>
                <a:lnTo>
                  <a:pt x="0" y="48183"/>
                </a:lnTo>
                <a:lnTo>
                  <a:pt x="0" y="48183"/>
                </a:lnTo>
                <a:lnTo>
                  <a:pt x="0" y="48183"/>
                </a:lnTo>
                <a:lnTo>
                  <a:pt x="0" y="48183"/>
                </a:lnTo>
                <a:lnTo>
                  <a:pt x="0" y="48183"/>
                </a:lnTo>
                <a:lnTo>
                  <a:pt x="0" y="48183"/>
                </a:lnTo>
                <a:lnTo>
                  <a:pt x="0" y="48183"/>
                </a:lnTo>
                <a:lnTo>
                  <a:pt x="0" y="48183"/>
                </a:lnTo>
                <a:lnTo>
                  <a:pt x="0" y="48183"/>
                </a:lnTo>
                <a:lnTo>
                  <a:pt x="0" y="48183"/>
                </a:lnTo>
                <a:lnTo>
                  <a:pt x="0" y="48183"/>
                </a:lnTo>
                <a:lnTo>
                  <a:pt x="0" y="48183"/>
                </a:lnTo>
                <a:lnTo>
                  <a:pt x="8030" y="48183"/>
                </a:lnTo>
                <a:lnTo>
                  <a:pt x="8030" y="48183"/>
                </a:lnTo>
                <a:lnTo>
                  <a:pt x="8030" y="48183"/>
                </a:lnTo>
                <a:lnTo>
                  <a:pt x="8030" y="40152"/>
                </a:lnTo>
                <a:lnTo>
                  <a:pt x="8030" y="40152"/>
                </a:lnTo>
                <a:lnTo>
                  <a:pt x="16061" y="40152"/>
                </a:lnTo>
                <a:lnTo>
                  <a:pt x="16061" y="40152"/>
                </a:lnTo>
                <a:lnTo>
                  <a:pt x="24091" y="40152"/>
                </a:lnTo>
                <a:lnTo>
                  <a:pt x="32122" y="32122"/>
                </a:lnTo>
                <a:lnTo>
                  <a:pt x="32122" y="32122"/>
                </a:lnTo>
                <a:lnTo>
                  <a:pt x="40152" y="32122"/>
                </a:lnTo>
                <a:lnTo>
                  <a:pt x="40152" y="32122"/>
                </a:lnTo>
                <a:lnTo>
                  <a:pt x="48183" y="24091"/>
                </a:lnTo>
                <a:lnTo>
                  <a:pt x="56213" y="24091"/>
                </a:lnTo>
                <a:lnTo>
                  <a:pt x="56213" y="24091"/>
                </a:lnTo>
                <a:lnTo>
                  <a:pt x="64243" y="24091"/>
                </a:lnTo>
                <a:lnTo>
                  <a:pt x="72274" y="24091"/>
                </a:lnTo>
                <a:lnTo>
                  <a:pt x="80304" y="16061"/>
                </a:lnTo>
                <a:lnTo>
                  <a:pt x="88335" y="16061"/>
                </a:lnTo>
                <a:lnTo>
                  <a:pt x="88335" y="16061"/>
                </a:lnTo>
                <a:lnTo>
                  <a:pt x="96365" y="16061"/>
                </a:lnTo>
                <a:lnTo>
                  <a:pt x="104396" y="8031"/>
                </a:lnTo>
                <a:lnTo>
                  <a:pt x="104396" y="8031"/>
                </a:lnTo>
                <a:lnTo>
                  <a:pt x="112426" y="8031"/>
                </a:lnTo>
                <a:lnTo>
                  <a:pt x="120456" y="8031"/>
                </a:lnTo>
                <a:lnTo>
                  <a:pt x="128487" y="8031"/>
                </a:lnTo>
                <a:lnTo>
                  <a:pt x="136517" y="8031"/>
                </a:lnTo>
                <a:lnTo>
                  <a:pt x="144548" y="8031"/>
                </a:lnTo>
                <a:lnTo>
                  <a:pt x="152578" y="8031"/>
                </a:lnTo>
                <a:lnTo>
                  <a:pt x="160609" y="8031"/>
                </a:lnTo>
                <a:lnTo>
                  <a:pt x="168639" y="0"/>
                </a:lnTo>
                <a:lnTo>
                  <a:pt x="184700" y="0"/>
                </a:lnTo>
                <a:lnTo>
                  <a:pt x="192731" y="0"/>
                </a:lnTo>
                <a:lnTo>
                  <a:pt x="200761" y="0"/>
                </a:lnTo>
                <a:lnTo>
                  <a:pt x="208792" y="8031"/>
                </a:lnTo>
                <a:lnTo>
                  <a:pt x="216822" y="8031"/>
                </a:lnTo>
                <a:lnTo>
                  <a:pt x="232883" y="8031"/>
                </a:lnTo>
                <a:lnTo>
                  <a:pt x="240913" y="8031"/>
                </a:lnTo>
                <a:lnTo>
                  <a:pt x="248944" y="8031"/>
                </a:lnTo>
                <a:lnTo>
                  <a:pt x="256974" y="8031"/>
                </a:lnTo>
                <a:lnTo>
                  <a:pt x="273035" y="8031"/>
                </a:lnTo>
                <a:lnTo>
                  <a:pt x="281066" y="8031"/>
                </a:lnTo>
                <a:lnTo>
                  <a:pt x="289096" y="16061"/>
                </a:lnTo>
                <a:lnTo>
                  <a:pt x="305157" y="16061"/>
                </a:lnTo>
                <a:lnTo>
                  <a:pt x="313187" y="16061"/>
                </a:lnTo>
                <a:lnTo>
                  <a:pt x="321218" y="16061"/>
                </a:lnTo>
                <a:lnTo>
                  <a:pt x="337279" y="24091"/>
                </a:lnTo>
                <a:lnTo>
                  <a:pt x="345309" y="24091"/>
                </a:lnTo>
                <a:lnTo>
                  <a:pt x="353339" y="24091"/>
                </a:lnTo>
                <a:lnTo>
                  <a:pt x="361370" y="32122"/>
                </a:lnTo>
                <a:lnTo>
                  <a:pt x="377431" y="32122"/>
                </a:lnTo>
                <a:lnTo>
                  <a:pt x="385461" y="40152"/>
                </a:lnTo>
                <a:lnTo>
                  <a:pt x="393492" y="40152"/>
                </a:lnTo>
                <a:lnTo>
                  <a:pt x="409552" y="48183"/>
                </a:lnTo>
                <a:lnTo>
                  <a:pt x="417583" y="48183"/>
                </a:lnTo>
                <a:lnTo>
                  <a:pt x="425613" y="48183"/>
                </a:lnTo>
                <a:lnTo>
                  <a:pt x="433644" y="56213"/>
                </a:lnTo>
                <a:lnTo>
                  <a:pt x="441674" y="56213"/>
                </a:lnTo>
                <a:lnTo>
                  <a:pt x="457735" y="64244"/>
                </a:lnTo>
                <a:lnTo>
                  <a:pt x="465766" y="64244"/>
                </a:lnTo>
                <a:lnTo>
                  <a:pt x="473796" y="72274"/>
                </a:lnTo>
                <a:lnTo>
                  <a:pt x="481827" y="72274"/>
                </a:lnTo>
                <a:lnTo>
                  <a:pt x="497888" y="80305"/>
                </a:lnTo>
                <a:lnTo>
                  <a:pt x="497888" y="80305"/>
                </a:lnTo>
                <a:lnTo>
                  <a:pt x="505918" y="88335"/>
                </a:lnTo>
                <a:lnTo>
                  <a:pt x="513948" y="96366"/>
                </a:lnTo>
                <a:lnTo>
                  <a:pt x="521979" y="96366"/>
                </a:lnTo>
                <a:lnTo>
                  <a:pt x="530009" y="104396"/>
                </a:lnTo>
                <a:lnTo>
                  <a:pt x="538040" y="112427"/>
                </a:lnTo>
                <a:lnTo>
                  <a:pt x="546070" y="120457"/>
                </a:lnTo>
                <a:lnTo>
                  <a:pt x="554101" y="120457"/>
                </a:lnTo>
                <a:lnTo>
                  <a:pt x="554101" y="128487"/>
                </a:lnTo>
                <a:lnTo>
                  <a:pt x="562131" y="136518"/>
                </a:lnTo>
                <a:lnTo>
                  <a:pt x="570162" y="136518"/>
                </a:lnTo>
                <a:lnTo>
                  <a:pt x="570162" y="144548"/>
                </a:lnTo>
                <a:lnTo>
                  <a:pt x="578192" y="152578"/>
                </a:lnTo>
                <a:lnTo>
                  <a:pt x="586223" y="152578"/>
                </a:lnTo>
                <a:lnTo>
                  <a:pt x="586223" y="160609"/>
                </a:lnTo>
                <a:lnTo>
                  <a:pt x="594253" y="168639"/>
                </a:lnTo>
                <a:lnTo>
                  <a:pt x="594253" y="168639"/>
                </a:lnTo>
                <a:lnTo>
                  <a:pt x="602283" y="176670"/>
                </a:lnTo>
                <a:lnTo>
                  <a:pt x="602283" y="184701"/>
                </a:lnTo>
                <a:lnTo>
                  <a:pt x="610314" y="184701"/>
                </a:lnTo>
                <a:lnTo>
                  <a:pt x="610314" y="200762"/>
                </a:lnTo>
                <a:lnTo>
                  <a:pt x="610314" y="200762"/>
                </a:lnTo>
                <a:lnTo>
                  <a:pt x="610314" y="208792"/>
                </a:lnTo>
                <a:lnTo>
                  <a:pt x="618344" y="208792"/>
                </a:lnTo>
                <a:lnTo>
                  <a:pt x="618344" y="216822"/>
                </a:lnTo>
                <a:lnTo>
                  <a:pt x="618344" y="216822"/>
                </a:lnTo>
                <a:lnTo>
                  <a:pt x="618344" y="224853"/>
                </a:lnTo>
                <a:lnTo>
                  <a:pt x="618344" y="224853"/>
                </a:lnTo>
                <a:lnTo>
                  <a:pt x="626375" y="232883"/>
                </a:lnTo>
                <a:lnTo>
                  <a:pt x="626375" y="240914"/>
                </a:lnTo>
                <a:lnTo>
                  <a:pt x="626375" y="240914"/>
                </a:lnTo>
                <a:lnTo>
                  <a:pt x="626375" y="248944"/>
                </a:lnTo>
                <a:lnTo>
                  <a:pt x="626375" y="248944"/>
                </a:lnTo>
                <a:lnTo>
                  <a:pt x="626375" y="248944"/>
                </a:lnTo>
                <a:lnTo>
                  <a:pt x="634405" y="256974"/>
                </a:lnTo>
                <a:lnTo>
                  <a:pt x="634405" y="256974"/>
                </a:lnTo>
                <a:lnTo>
                  <a:pt x="634405" y="265005"/>
                </a:lnTo>
                <a:lnTo>
                  <a:pt x="634405" y="265005"/>
                </a:lnTo>
                <a:lnTo>
                  <a:pt x="634405" y="273035"/>
                </a:lnTo>
                <a:lnTo>
                  <a:pt x="642435" y="273035"/>
                </a:lnTo>
                <a:lnTo>
                  <a:pt x="642435" y="273035"/>
                </a:lnTo>
                <a:lnTo>
                  <a:pt x="642435" y="281066"/>
                </a:lnTo>
                <a:lnTo>
                  <a:pt x="650466" y="281066"/>
                </a:lnTo>
                <a:lnTo>
                  <a:pt x="650466" y="289096"/>
                </a:lnTo>
                <a:lnTo>
                  <a:pt x="650466" y="289096"/>
                </a:lnTo>
                <a:lnTo>
                  <a:pt x="650466" y="289096"/>
                </a:lnTo>
                <a:lnTo>
                  <a:pt x="658496" y="297127"/>
                </a:lnTo>
                <a:lnTo>
                  <a:pt x="658496" y="297127"/>
                </a:lnTo>
                <a:lnTo>
                  <a:pt x="658496" y="297127"/>
                </a:lnTo>
                <a:lnTo>
                  <a:pt x="658496" y="305157"/>
                </a:lnTo>
                <a:lnTo>
                  <a:pt x="666527" y="305157"/>
                </a:lnTo>
                <a:lnTo>
                  <a:pt x="666527" y="305157"/>
                </a:lnTo>
                <a:lnTo>
                  <a:pt x="666527" y="313187"/>
                </a:lnTo>
                <a:lnTo>
                  <a:pt x="674557" y="313187"/>
                </a:lnTo>
                <a:lnTo>
                  <a:pt x="674557" y="313187"/>
                </a:lnTo>
                <a:lnTo>
                  <a:pt x="674557" y="321218"/>
                </a:lnTo>
                <a:lnTo>
                  <a:pt x="682588" y="321218"/>
                </a:lnTo>
                <a:lnTo>
                  <a:pt x="682588" y="321218"/>
                </a:lnTo>
                <a:lnTo>
                  <a:pt x="682588" y="329248"/>
                </a:lnTo>
                <a:lnTo>
                  <a:pt x="690618" y="329248"/>
                </a:lnTo>
                <a:lnTo>
                  <a:pt x="690618" y="329248"/>
                </a:lnTo>
                <a:lnTo>
                  <a:pt x="698649" y="337279"/>
                </a:lnTo>
                <a:lnTo>
                  <a:pt x="698649" y="337279"/>
                </a:lnTo>
                <a:lnTo>
                  <a:pt x="698649" y="337279"/>
                </a:lnTo>
                <a:lnTo>
                  <a:pt x="706679" y="345309"/>
                </a:lnTo>
                <a:lnTo>
                  <a:pt x="706679" y="345309"/>
                </a:lnTo>
                <a:lnTo>
                  <a:pt x="714710" y="345309"/>
                </a:lnTo>
                <a:lnTo>
                  <a:pt x="714710" y="345309"/>
                </a:lnTo>
                <a:lnTo>
                  <a:pt x="714710" y="345309"/>
                </a:lnTo>
                <a:lnTo>
                  <a:pt x="722740" y="353340"/>
                </a:lnTo>
                <a:lnTo>
                  <a:pt x="722740" y="353340"/>
                </a:lnTo>
                <a:lnTo>
                  <a:pt x="722740" y="361370"/>
                </a:lnTo>
                <a:lnTo>
                  <a:pt x="730770" y="361370"/>
                </a:lnTo>
                <a:lnTo>
                  <a:pt x="730770" y="361370"/>
                </a:lnTo>
                <a:lnTo>
                  <a:pt x="730770" y="361370"/>
                </a:lnTo>
                <a:lnTo>
                  <a:pt x="738801" y="361370"/>
                </a:lnTo>
                <a:lnTo>
                  <a:pt x="738801" y="361370"/>
                </a:lnTo>
                <a:lnTo>
                  <a:pt x="738801" y="369400"/>
                </a:lnTo>
                <a:lnTo>
                  <a:pt x="738801" y="369400"/>
                </a:lnTo>
                <a:lnTo>
                  <a:pt x="746831" y="369400"/>
                </a:lnTo>
                <a:lnTo>
                  <a:pt x="746831" y="369400"/>
                </a:lnTo>
                <a:lnTo>
                  <a:pt x="754861" y="369400"/>
                </a:lnTo>
                <a:lnTo>
                  <a:pt x="754861" y="369400"/>
                </a:lnTo>
                <a:lnTo>
                  <a:pt x="754861" y="377431"/>
                </a:lnTo>
                <a:lnTo>
                  <a:pt x="754861" y="377431"/>
                </a:lnTo>
                <a:lnTo>
                  <a:pt x="762892" y="377431"/>
                </a:lnTo>
                <a:lnTo>
                  <a:pt x="762892" y="377431"/>
                </a:lnTo>
                <a:lnTo>
                  <a:pt x="762892" y="377431"/>
                </a:lnTo>
                <a:lnTo>
                  <a:pt x="762892" y="377431"/>
                </a:lnTo>
                <a:lnTo>
                  <a:pt x="770923" y="377431"/>
                </a:lnTo>
                <a:lnTo>
                  <a:pt x="770923" y="377431"/>
                </a:lnTo>
                <a:lnTo>
                  <a:pt x="770923" y="377431"/>
                </a:lnTo>
                <a:lnTo>
                  <a:pt x="778953" y="377431"/>
                </a:lnTo>
                <a:lnTo>
                  <a:pt x="778953" y="377431"/>
                </a:lnTo>
                <a:lnTo>
                  <a:pt x="778953" y="377431"/>
                </a:lnTo>
                <a:lnTo>
                  <a:pt x="778953" y="377431"/>
                </a:lnTo>
                <a:lnTo>
                  <a:pt x="786984" y="385462"/>
                </a:lnTo>
                <a:lnTo>
                  <a:pt x="786984" y="385462"/>
                </a:lnTo>
                <a:lnTo>
                  <a:pt x="786984" y="385462"/>
                </a:lnTo>
                <a:lnTo>
                  <a:pt x="795014" y="385462"/>
                </a:lnTo>
                <a:lnTo>
                  <a:pt x="795014" y="385462"/>
                </a:lnTo>
                <a:lnTo>
                  <a:pt x="803045" y="385462"/>
                </a:lnTo>
                <a:lnTo>
                  <a:pt x="803045" y="385462"/>
                </a:lnTo>
                <a:lnTo>
                  <a:pt x="811075" y="385462"/>
                </a:lnTo>
                <a:lnTo>
                  <a:pt x="811075" y="385462"/>
                </a:lnTo>
                <a:lnTo>
                  <a:pt x="819106" y="385462"/>
                </a:lnTo>
                <a:lnTo>
                  <a:pt x="819106" y="385462"/>
                </a:lnTo>
                <a:lnTo>
                  <a:pt x="827136" y="385462"/>
                </a:lnTo>
                <a:lnTo>
                  <a:pt x="827136" y="385462"/>
                </a:lnTo>
                <a:lnTo>
                  <a:pt x="835166" y="385462"/>
                </a:lnTo>
                <a:lnTo>
                  <a:pt x="835166" y="385462"/>
                </a:lnTo>
                <a:lnTo>
                  <a:pt x="843197" y="385462"/>
                </a:lnTo>
                <a:lnTo>
                  <a:pt x="843197" y="385462"/>
                </a:lnTo>
                <a:lnTo>
                  <a:pt x="851227" y="385462"/>
                </a:lnTo>
                <a:lnTo>
                  <a:pt x="859257" y="385462"/>
                </a:lnTo>
                <a:lnTo>
                  <a:pt x="859257" y="393492"/>
                </a:lnTo>
                <a:lnTo>
                  <a:pt x="867288" y="393492"/>
                </a:lnTo>
                <a:lnTo>
                  <a:pt x="867288" y="393492"/>
                </a:lnTo>
                <a:lnTo>
                  <a:pt x="875318" y="393492"/>
                </a:lnTo>
                <a:lnTo>
                  <a:pt x="875318" y="393492"/>
                </a:lnTo>
                <a:lnTo>
                  <a:pt x="883349" y="393492"/>
                </a:lnTo>
                <a:lnTo>
                  <a:pt x="883349" y="393492"/>
                </a:lnTo>
                <a:lnTo>
                  <a:pt x="891379" y="393492"/>
                </a:lnTo>
                <a:lnTo>
                  <a:pt x="891379" y="393492"/>
                </a:lnTo>
                <a:lnTo>
                  <a:pt x="899410" y="393492"/>
                </a:lnTo>
                <a:lnTo>
                  <a:pt x="907440" y="393492"/>
                </a:lnTo>
                <a:lnTo>
                  <a:pt x="907440" y="393492"/>
                </a:lnTo>
                <a:lnTo>
                  <a:pt x="915471" y="393492"/>
                </a:lnTo>
                <a:lnTo>
                  <a:pt x="915471" y="393492"/>
                </a:lnTo>
                <a:lnTo>
                  <a:pt x="923501" y="393492"/>
                </a:lnTo>
                <a:lnTo>
                  <a:pt x="923501" y="393492"/>
                </a:lnTo>
                <a:lnTo>
                  <a:pt x="931531" y="401523"/>
                </a:lnTo>
                <a:lnTo>
                  <a:pt x="931531" y="401523"/>
                </a:lnTo>
                <a:lnTo>
                  <a:pt x="939562" y="401523"/>
                </a:lnTo>
                <a:lnTo>
                  <a:pt x="939562" y="401523"/>
                </a:lnTo>
                <a:lnTo>
                  <a:pt x="947592" y="401523"/>
                </a:lnTo>
                <a:lnTo>
                  <a:pt x="947592" y="401523"/>
                </a:lnTo>
                <a:lnTo>
                  <a:pt x="947592" y="401523"/>
                </a:lnTo>
                <a:lnTo>
                  <a:pt x="947592" y="401523"/>
                </a:lnTo>
                <a:lnTo>
                  <a:pt x="947592" y="401523"/>
                </a:lnTo>
                <a:lnTo>
                  <a:pt x="955623" y="409553"/>
                </a:lnTo>
                <a:lnTo>
                  <a:pt x="955623" y="409553"/>
                </a:lnTo>
                <a:lnTo>
                  <a:pt x="955623" y="409553"/>
                </a:lnTo>
                <a:lnTo>
                  <a:pt x="955623" y="409553"/>
                </a:lnTo>
                <a:lnTo>
                  <a:pt x="955623" y="417583"/>
                </a:lnTo>
                <a:lnTo>
                  <a:pt x="955623" y="417583"/>
                </a:lnTo>
                <a:lnTo>
                  <a:pt x="955623" y="417583"/>
                </a:lnTo>
                <a:lnTo>
                  <a:pt x="955623" y="417583"/>
                </a:lnTo>
                <a:lnTo>
                  <a:pt x="955623" y="417583"/>
                </a:lnTo>
                <a:lnTo>
                  <a:pt x="955623" y="425614"/>
                </a:lnTo>
                <a:lnTo>
                  <a:pt x="955623" y="425614"/>
                </a:lnTo>
                <a:lnTo>
                  <a:pt x="947592" y="433644"/>
                </a:lnTo>
                <a:lnTo>
                  <a:pt x="947592" y="433644"/>
                </a:lnTo>
                <a:lnTo>
                  <a:pt x="947592" y="433644"/>
                </a:lnTo>
                <a:lnTo>
                  <a:pt x="939562" y="433644"/>
                </a:lnTo>
                <a:lnTo>
                  <a:pt x="939562" y="441675"/>
                </a:lnTo>
                <a:lnTo>
                  <a:pt x="931531" y="441675"/>
                </a:lnTo>
                <a:lnTo>
                  <a:pt x="931531" y="441675"/>
                </a:lnTo>
                <a:lnTo>
                  <a:pt x="923501" y="441675"/>
                </a:lnTo>
                <a:lnTo>
                  <a:pt x="915471" y="449705"/>
                </a:lnTo>
                <a:lnTo>
                  <a:pt x="915471" y="449705"/>
                </a:lnTo>
                <a:lnTo>
                  <a:pt x="907440" y="449705"/>
                </a:lnTo>
                <a:lnTo>
                  <a:pt x="899410" y="457736"/>
                </a:lnTo>
                <a:lnTo>
                  <a:pt x="891379" y="457736"/>
                </a:lnTo>
                <a:lnTo>
                  <a:pt x="883349" y="457736"/>
                </a:lnTo>
                <a:lnTo>
                  <a:pt x="875318" y="465766"/>
                </a:lnTo>
                <a:lnTo>
                  <a:pt x="867288" y="465766"/>
                </a:lnTo>
                <a:lnTo>
                  <a:pt x="859257" y="465766"/>
                </a:lnTo>
                <a:lnTo>
                  <a:pt x="843197" y="473796"/>
                </a:lnTo>
                <a:lnTo>
                  <a:pt x="835166" y="473796"/>
                </a:lnTo>
                <a:lnTo>
                  <a:pt x="835166" y="473796"/>
                </a:lnTo>
                <a:lnTo>
                  <a:pt x="827136" y="481827"/>
                </a:lnTo>
                <a:lnTo>
                  <a:pt x="819106" y="481827"/>
                </a:lnTo>
                <a:lnTo>
                  <a:pt x="811075" y="489857"/>
                </a:lnTo>
                <a:lnTo>
                  <a:pt x="803045" y="489857"/>
                </a:lnTo>
                <a:lnTo>
                  <a:pt x="795014" y="497888"/>
                </a:lnTo>
                <a:lnTo>
                  <a:pt x="786984" y="497888"/>
                </a:lnTo>
                <a:lnTo>
                  <a:pt x="778953" y="497888"/>
                </a:lnTo>
                <a:lnTo>
                  <a:pt x="778953" y="505918"/>
                </a:lnTo>
                <a:lnTo>
                  <a:pt x="770923" y="505918"/>
                </a:lnTo>
                <a:lnTo>
                  <a:pt x="762892" y="513949"/>
                </a:lnTo>
                <a:lnTo>
                  <a:pt x="754861" y="513949"/>
                </a:lnTo>
                <a:lnTo>
                  <a:pt x="754861" y="513949"/>
                </a:lnTo>
                <a:lnTo>
                  <a:pt x="746831" y="521979"/>
                </a:lnTo>
                <a:lnTo>
                  <a:pt x="738801" y="521979"/>
                </a:lnTo>
                <a:lnTo>
                  <a:pt x="738801" y="530010"/>
                </a:lnTo>
                <a:lnTo>
                  <a:pt x="730770" y="530010"/>
                </a:lnTo>
                <a:lnTo>
                  <a:pt x="730770" y="538040"/>
                </a:lnTo>
                <a:lnTo>
                  <a:pt x="730770" y="538040"/>
                </a:lnTo>
                <a:lnTo>
                  <a:pt x="722740" y="546071"/>
                </a:lnTo>
                <a:lnTo>
                  <a:pt x="722740" y="546071"/>
                </a:lnTo>
                <a:lnTo>
                  <a:pt x="714710" y="554101"/>
                </a:lnTo>
                <a:lnTo>
                  <a:pt x="714710" y="562131"/>
                </a:lnTo>
                <a:lnTo>
                  <a:pt x="714710" y="562131"/>
                </a:lnTo>
                <a:lnTo>
                  <a:pt x="706679" y="570162"/>
                </a:lnTo>
                <a:lnTo>
                  <a:pt x="706679" y="578192"/>
                </a:lnTo>
                <a:lnTo>
                  <a:pt x="706679" y="578192"/>
                </a:lnTo>
                <a:lnTo>
                  <a:pt x="706679" y="586223"/>
                </a:lnTo>
                <a:lnTo>
                  <a:pt x="698649" y="594253"/>
                </a:lnTo>
                <a:lnTo>
                  <a:pt x="698649" y="594253"/>
                </a:lnTo>
                <a:lnTo>
                  <a:pt x="698649" y="602284"/>
                </a:lnTo>
                <a:lnTo>
                  <a:pt x="698649" y="610314"/>
                </a:lnTo>
                <a:lnTo>
                  <a:pt x="698649" y="610314"/>
                </a:lnTo>
                <a:lnTo>
                  <a:pt x="698649" y="618345"/>
                </a:lnTo>
                <a:lnTo>
                  <a:pt x="690618" y="618345"/>
                </a:lnTo>
                <a:lnTo>
                  <a:pt x="690618" y="626375"/>
                </a:lnTo>
                <a:lnTo>
                  <a:pt x="690618" y="634405"/>
                </a:lnTo>
                <a:lnTo>
                  <a:pt x="690618" y="642436"/>
                </a:lnTo>
                <a:lnTo>
                  <a:pt x="690618" y="642436"/>
                </a:lnTo>
                <a:lnTo>
                  <a:pt x="690618" y="650466"/>
                </a:lnTo>
                <a:lnTo>
                  <a:pt x="690618" y="658496"/>
                </a:lnTo>
                <a:lnTo>
                  <a:pt x="698649" y="666527"/>
                </a:lnTo>
                <a:lnTo>
                  <a:pt x="698649" y="666527"/>
                </a:lnTo>
                <a:lnTo>
                  <a:pt x="698649" y="674557"/>
                </a:lnTo>
                <a:lnTo>
                  <a:pt x="698649" y="674557"/>
                </a:lnTo>
                <a:lnTo>
                  <a:pt x="698649" y="682588"/>
                </a:lnTo>
                <a:lnTo>
                  <a:pt x="706679" y="690618"/>
                </a:lnTo>
                <a:lnTo>
                  <a:pt x="706679" y="690618"/>
                </a:lnTo>
                <a:lnTo>
                  <a:pt x="706679" y="690618"/>
                </a:lnTo>
                <a:lnTo>
                  <a:pt x="714710" y="698649"/>
                </a:lnTo>
                <a:lnTo>
                  <a:pt x="714710" y="706680"/>
                </a:lnTo>
                <a:lnTo>
                  <a:pt x="714710" y="706680"/>
                </a:lnTo>
                <a:lnTo>
                  <a:pt x="722740" y="714710"/>
                </a:lnTo>
                <a:lnTo>
                  <a:pt x="722740" y="714710"/>
                </a:lnTo>
                <a:lnTo>
                  <a:pt x="730770" y="722741"/>
                </a:lnTo>
                <a:lnTo>
                  <a:pt x="730770" y="722741"/>
                </a:lnTo>
                <a:lnTo>
                  <a:pt x="738801" y="730771"/>
                </a:lnTo>
                <a:lnTo>
                  <a:pt x="738801" y="730771"/>
                </a:lnTo>
                <a:lnTo>
                  <a:pt x="746831" y="730771"/>
                </a:lnTo>
                <a:lnTo>
                  <a:pt x="754861" y="738801"/>
                </a:lnTo>
                <a:lnTo>
                  <a:pt x="762892" y="738801"/>
                </a:lnTo>
                <a:lnTo>
                  <a:pt x="762892" y="738801"/>
                </a:lnTo>
                <a:lnTo>
                  <a:pt x="770923" y="738801"/>
                </a:lnTo>
                <a:lnTo>
                  <a:pt x="778953" y="746832"/>
                </a:lnTo>
                <a:lnTo>
                  <a:pt x="778953" y="746832"/>
                </a:lnTo>
                <a:lnTo>
                  <a:pt x="786984" y="746832"/>
                </a:lnTo>
                <a:lnTo>
                  <a:pt x="795014" y="746832"/>
                </a:lnTo>
                <a:lnTo>
                  <a:pt x="803045" y="746832"/>
                </a:lnTo>
                <a:lnTo>
                  <a:pt x="811075" y="746832"/>
                </a:lnTo>
                <a:lnTo>
                  <a:pt x="811075" y="754862"/>
                </a:lnTo>
                <a:lnTo>
                  <a:pt x="819106" y="754862"/>
                </a:lnTo>
                <a:lnTo>
                  <a:pt x="827136" y="754862"/>
                </a:lnTo>
                <a:lnTo>
                  <a:pt x="835166" y="754862"/>
                </a:lnTo>
                <a:lnTo>
                  <a:pt x="843197" y="754862"/>
                </a:lnTo>
                <a:lnTo>
                  <a:pt x="851227" y="754862"/>
                </a:lnTo>
                <a:lnTo>
                  <a:pt x="859257" y="754862"/>
                </a:lnTo>
                <a:lnTo>
                  <a:pt x="867288" y="754862"/>
                </a:lnTo>
                <a:lnTo>
                  <a:pt x="875318" y="754862"/>
                </a:lnTo>
                <a:lnTo>
                  <a:pt x="875318" y="746832"/>
                </a:lnTo>
                <a:lnTo>
                  <a:pt x="883349" y="746832"/>
                </a:lnTo>
                <a:lnTo>
                  <a:pt x="891379" y="746832"/>
                </a:lnTo>
                <a:lnTo>
                  <a:pt x="899410" y="746832"/>
                </a:lnTo>
                <a:lnTo>
                  <a:pt x="907440" y="746832"/>
                </a:lnTo>
                <a:lnTo>
                  <a:pt x="915471" y="738801"/>
                </a:lnTo>
                <a:lnTo>
                  <a:pt x="915471" y="738801"/>
                </a:lnTo>
                <a:lnTo>
                  <a:pt x="923501" y="738801"/>
                </a:lnTo>
                <a:lnTo>
                  <a:pt x="931531" y="738801"/>
                </a:lnTo>
                <a:lnTo>
                  <a:pt x="931531" y="738801"/>
                </a:lnTo>
                <a:lnTo>
                  <a:pt x="939562" y="730771"/>
                </a:lnTo>
                <a:lnTo>
                  <a:pt x="947592" y="730771"/>
                </a:lnTo>
                <a:lnTo>
                  <a:pt x="955623" y="722741"/>
                </a:lnTo>
                <a:lnTo>
                  <a:pt x="963653" y="722741"/>
                </a:lnTo>
                <a:lnTo>
                  <a:pt x="963653" y="714710"/>
                </a:lnTo>
                <a:lnTo>
                  <a:pt x="971684" y="714710"/>
                </a:lnTo>
                <a:lnTo>
                  <a:pt x="979714" y="714710"/>
                </a:lnTo>
                <a:lnTo>
                  <a:pt x="987745" y="706680"/>
                </a:lnTo>
                <a:lnTo>
                  <a:pt x="987745" y="706680"/>
                </a:lnTo>
                <a:lnTo>
                  <a:pt x="995775" y="698649"/>
                </a:lnTo>
                <a:lnTo>
                  <a:pt x="1003806" y="698649"/>
                </a:lnTo>
                <a:lnTo>
                  <a:pt x="1011836" y="698649"/>
                </a:lnTo>
                <a:lnTo>
                  <a:pt x="1019866" y="690618"/>
                </a:lnTo>
                <a:lnTo>
                  <a:pt x="1019866" y="690618"/>
                </a:lnTo>
                <a:lnTo>
                  <a:pt x="1027897" y="690618"/>
                </a:lnTo>
                <a:lnTo>
                  <a:pt x="1035927" y="682588"/>
                </a:lnTo>
                <a:lnTo>
                  <a:pt x="1043958" y="682588"/>
                </a:lnTo>
                <a:lnTo>
                  <a:pt x="1043958" y="674557"/>
                </a:lnTo>
                <a:lnTo>
                  <a:pt x="1051988" y="674557"/>
                </a:lnTo>
                <a:lnTo>
                  <a:pt x="1060019" y="674557"/>
                </a:lnTo>
                <a:lnTo>
                  <a:pt x="1068049" y="666527"/>
                </a:lnTo>
                <a:lnTo>
                  <a:pt x="1076079" y="666527"/>
                </a:lnTo>
                <a:lnTo>
                  <a:pt x="1084110" y="666527"/>
                </a:lnTo>
                <a:lnTo>
                  <a:pt x="1092141" y="666527"/>
                </a:lnTo>
                <a:lnTo>
                  <a:pt x="1092141" y="658496"/>
                </a:lnTo>
                <a:lnTo>
                  <a:pt x="1100171" y="658496"/>
                </a:lnTo>
                <a:lnTo>
                  <a:pt x="1108201" y="658496"/>
                </a:lnTo>
                <a:lnTo>
                  <a:pt x="1116232" y="650466"/>
                </a:lnTo>
                <a:lnTo>
                  <a:pt x="1124262" y="650466"/>
                </a:lnTo>
                <a:lnTo>
                  <a:pt x="1132293" y="650466"/>
                </a:lnTo>
                <a:lnTo>
                  <a:pt x="1132293" y="642436"/>
                </a:lnTo>
                <a:lnTo>
                  <a:pt x="1140323" y="642436"/>
                </a:lnTo>
                <a:lnTo>
                  <a:pt x="1148353" y="642436"/>
                </a:lnTo>
                <a:lnTo>
                  <a:pt x="1156384" y="642436"/>
                </a:lnTo>
                <a:lnTo>
                  <a:pt x="1164415" y="634405"/>
                </a:lnTo>
                <a:lnTo>
                  <a:pt x="1172445" y="634405"/>
                </a:lnTo>
                <a:lnTo>
                  <a:pt x="1172445" y="634405"/>
                </a:lnTo>
                <a:lnTo>
                  <a:pt x="1180475" y="634405"/>
                </a:lnTo>
                <a:lnTo>
                  <a:pt x="1188506" y="626375"/>
                </a:lnTo>
                <a:lnTo>
                  <a:pt x="1196536" y="626375"/>
                </a:lnTo>
                <a:lnTo>
                  <a:pt x="1196536" y="626375"/>
                </a:lnTo>
                <a:lnTo>
                  <a:pt x="1204567" y="626375"/>
                </a:lnTo>
                <a:lnTo>
                  <a:pt x="1204567" y="626375"/>
                </a:lnTo>
                <a:lnTo>
                  <a:pt x="1212597" y="618345"/>
                </a:lnTo>
                <a:lnTo>
                  <a:pt x="1220628" y="618345"/>
                </a:lnTo>
                <a:lnTo>
                  <a:pt x="1220628" y="618345"/>
                </a:lnTo>
                <a:lnTo>
                  <a:pt x="1228658" y="618345"/>
                </a:lnTo>
                <a:lnTo>
                  <a:pt x="1228658" y="610314"/>
                </a:lnTo>
                <a:lnTo>
                  <a:pt x="1236689" y="610314"/>
                </a:lnTo>
                <a:lnTo>
                  <a:pt x="1236689" y="610314"/>
                </a:lnTo>
                <a:lnTo>
                  <a:pt x="1244719" y="602284"/>
                </a:lnTo>
                <a:lnTo>
                  <a:pt x="1244719" y="602284"/>
                </a:lnTo>
                <a:lnTo>
                  <a:pt x="1252749" y="602284"/>
                </a:lnTo>
                <a:lnTo>
                  <a:pt x="1252749" y="602284"/>
                </a:lnTo>
                <a:lnTo>
                  <a:pt x="1260779" y="594253"/>
                </a:lnTo>
                <a:lnTo>
                  <a:pt x="1268811" y="594253"/>
                </a:lnTo>
                <a:lnTo>
                  <a:pt x="1268811" y="594253"/>
                </a:lnTo>
                <a:lnTo>
                  <a:pt x="1276841" y="594253"/>
                </a:lnTo>
                <a:lnTo>
                  <a:pt x="1276841" y="586223"/>
                </a:lnTo>
                <a:lnTo>
                  <a:pt x="1284871" y="586223"/>
                </a:lnTo>
                <a:lnTo>
                  <a:pt x="1284871" y="586223"/>
                </a:lnTo>
                <a:lnTo>
                  <a:pt x="1292902" y="586223"/>
                </a:lnTo>
                <a:lnTo>
                  <a:pt x="1292902" y="578192"/>
                </a:lnTo>
                <a:lnTo>
                  <a:pt x="1300932" y="578192"/>
                </a:lnTo>
                <a:lnTo>
                  <a:pt x="1300932" y="578192"/>
                </a:lnTo>
                <a:lnTo>
                  <a:pt x="1308963" y="578192"/>
                </a:lnTo>
                <a:lnTo>
                  <a:pt x="1308963" y="570162"/>
                </a:lnTo>
                <a:lnTo>
                  <a:pt x="1316993" y="570162"/>
                </a:lnTo>
                <a:lnTo>
                  <a:pt x="1316993" y="570162"/>
                </a:lnTo>
                <a:lnTo>
                  <a:pt x="1325024" y="562131"/>
                </a:lnTo>
                <a:lnTo>
                  <a:pt x="1325024" y="562131"/>
                </a:lnTo>
                <a:lnTo>
                  <a:pt x="1333054" y="562131"/>
                </a:lnTo>
                <a:lnTo>
                  <a:pt x="1341084" y="562131"/>
                </a:lnTo>
                <a:lnTo>
                  <a:pt x="1341084" y="562131"/>
                </a:lnTo>
                <a:lnTo>
                  <a:pt x="1349115" y="562131"/>
                </a:lnTo>
                <a:lnTo>
                  <a:pt x="1349115" y="554101"/>
                </a:lnTo>
                <a:lnTo>
                  <a:pt x="1357145" y="554101"/>
                </a:lnTo>
                <a:lnTo>
                  <a:pt x="1365175" y="554101"/>
                </a:lnTo>
                <a:lnTo>
                  <a:pt x="1373206" y="554101"/>
                </a:lnTo>
                <a:lnTo>
                  <a:pt x="1373206" y="554101"/>
                </a:lnTo>
                <a:lnTo>
                  <a:pt x="1381236" y="554101"/>
                </a:lnTo>
                <a:lnTo>
                  <a:pt x="1389267" y="554101"/>
                </a:lnTo>
                <a:lnTo>
                  <a:pt x="1389267" y="554101"/>
                </a:lnTo>
                <a:lnTo>
                  <a:pt x="1397297" y="554101"/>
                </a:lnTo>
                <a:lnTo>
                  <a:pt x="1397297" y="554101"/>
                </a:lnTo>
                <a:lnTo>
                  <a:pt x="1405328" y="554101"/>
                </a:lnTo>
                <a:lnTo>
                  <a:pt x="1405328" y="554101"/>
                </a:lnTo>
                <a:lnTo>
                  <a:pt x="1413358" y="554101"/>
                </a:lnTo>
                <a:lnTo>
                  <a:pt x="1421388" y="554101"/>
                </a:lnTo>
                <a:lnTo>
                  <a:pt x="1421388" y="554101"/>
                </a:lnTo>
                <a:lnTo>
                  <a:pt x="1429420" y="554101"/>
                </a:lnTo>
                <a:lnTo>
                  <a:pt x="1429420" y="562131"/>
                </a:lnTo>
                <a:lnTo>
                  <a:pt x="1429420" y="562131"/>
                </a:lnTo>
                <a:lnTo>
                  <a:pt x="1437450" y="562131"/>
                </a:lnTo>
                <a:lnTo>
                  <a:pt x="1437450" y="562131"/>
                </a:lnTo>
                <a:lnTo>
                  <a:pt x="1437450" y="562131"/>
                </a:lnTo>
                <a:lnTo>
                  <a:pt x="1445480" y="570162"/>
                </a:lnTo>
                <a:lnTo>
                  <a:pt x="1445480" y="570162"/>
                </a:lnTo>
                <a:lnTo>
                  <a:pt x="1445480" y="570162"/>
                </a:lnTo>
                <a:lnTo>
                  <a:pt x="1453510" y="578192"/>
                </a:lnTo>
                <a:lnTo>
                  <a:pt x="1453510" y="578192"/>
                </a:lnTo>
                <a:lnTo>
                  <a:pt x="1453510" y="578192"/>
                </a:lnTo>
                <a:lnTo>
                  <a:pt x="1453510" y="586223"/>
                </a:lnTo>
                <a:lnTo>
                  <a:pt x="1453510" y="586223"/>
                </a:lnTo>
                <a:lnTo>
                  <a:pt x="1461541" y="586223"/>
                </a:lnTo>
                <a:lnTo>
                  <a:pt x="1461541" y="594253"/>
                </a:lnTo>
                <a:lnTo>
                  <a:pt x="1461541" y="594253"/>
                </a:lnTo>
                <a:lnTo>
                  <a:pt x="1461541" y="594253"/>
                </a:lnTo>
                <a:lnTo>
                  <a:pt x="1461541" y="602284"/>
                </a:lnTo>
                <a:lnTo>
                  <a:pt x="1469571" y="602284"/>
                </a:lnTo>
                <a:lnTo>
                  <a:pt x="1469571" y="610314"/>
                </a:lnTo>
                <a:lnTo>
                  <a:pt x="1469571" y="610314"/>
                </a:lnTo>
                <a:lnTo>
                  <a:pt x="1469571" y="618345"/>
                </a:lnTo>
                <a:lnTo>
                  <a:pt x="1477602" y="618345"/>
                </a:lnTo>
                <a:lnTo>
                  <a:pt x="1477602" y="626375"/>
                </a:lnTo>
                <a:lnTo>
                  <a:pt x="1477602" y="626375"/>
                </a:lnTo>
                <a:lnTo>
                  <a:pt x="1477602" y="634405"/>
                </a:lnTo>
                <a:lnTo>
                  <a:pt x="1477602" y="634405"/>
                </a:lnTo>
                <a:lnTo>
                  <a:pt x="1477602" y="642436"/>
                </a:lnTo>
                <a:lnTo>
                  <a:pt x="1485632" y="642436"/>
                </a:lnTo>
                <a:lnTo>
                  <a:pt x="1485632" y="650466"/>
                </a:lnTo>
                <a:lnTo>
                  <a:pt x="1485632" y="658496"/>
                </a:lnTo>
                <a:lnTo>
                  <a:pt x="1485632" y="658496"/>
                </a:lnTo>
                <a:lnTo>
                  <a:pt x="1485632" y="666527"/>
                </a:lnTo>
                <a:lnTo>
                  <a:pt x="1493663" y="674557"/>
                </a:lnTo>
                <a:lnTo>
                  <a:pt x="1493663" y="674557"/>
                </a:lnTo>
                <a:lnTo>
                  <a:pt x="1493663" y="682588"/>
                </a:lnTo>
                <a:lnTo>
                  <a:pt x="1501693" y="690618"/>
                </a:lnTo>
                <a:lnTo>
                  <a:pt x="1501693" y="690618"/>
                </a:lnTo>
                <a:lnTo>
                  <a:pt x="1501693" y="698649"/>
                </a:lnTo>
                <a:lnTo>
                  <a:pt x="1509724" y="698649"/>
                </a:lnTo>
                <a:lnTo>
                  <a:pt x="1509724" y="706680"/>
                </a:lnTo>
                <a:lnTo>
                  <a:pt x="1517754" y="706680"/>
                </a:lnTo>
                <a:lnTo>
                  <a:pt x="1525784" y="714710"/>
                </a:lnTo>
                <a:lnTo>
                  <a:pt x="1525784" y="714710"/>
                </a:lnTo>
                <a:lnTo>
                  <a:pt x="1533815" y="722741"/>
                </a:lnTo>
                <a:lnTo>
                  <a:pt x="1541846" y="722741"/>
                </a:lnTo>
                <a:lnTo>
                  <a:pt x="1541846" y="730771"/>
                </a:lnTo>
                <a:lnTo>
                  <a:pt x="1549876" y="730771"/>
                </a:lnTo>
                <a:lnTo>
                  <a:pt x="1549876" y="730771"/>
                </a:lnTo>
                <a:lnTo>
                  <a:pt x="1557906" y="730771"/>
                </a:lnTo>
                <a:lnTo>
                  <a:pt x="1557906" y="738801"/>
                </a:lnTo>
                <a:lnTo>
                  <a:pt x="1565937" y="738801"/>
                </a:lnTo>
                <a:lnTo>
                  <a:pt x="1565937" y="738801"/>
                </a:lnTo>
                <a:lnTo>
                  <a:pt x="1565937" y="738801"/>
                </a:lnTo>
                <a:lnTo>
                  <a:pt x="1565937" y="738801"/>
                </a:lnTo>
                <a:lnTo>
                  <a:pt x="1565937" y="738801"/>
                </a:lnTo>
                <a:lnTo>
                  <a:pt x="1565937" y="738801"/>
                </a:lnTo>
                <a:lnTo>
                  <a:pt x="1565937" y="730771"/>
                </a:lnTo>
                <a:lnTo>
                  <a:pt x="1565937" y="730771"/>
                </a:lnTo>
                <a:lnTo>
                  <a:pt x="1573967" y="730771"/>
                </a:lnTo>
                <a:lnTo>
                  <a:pt x="1573967" y="722741"/>
                </a:lnTo>
                <a:lnTo>
                  <a:pt x="1573967" y="722741"/>
                </a:lnTo>
                <a:lnTo>
                  <a:pt x="1573967" y="714710"/>
                </a:lnTo>
                <a:lnTo>
                  <a:pt x="1573967" y="706680"/>
                </a:lnTo>
                <a:lnTo>
                  <a:pt x="1573967" y="698649"/>
                </a:lnTo>
                <a:lnTo>
                  <a:pt x="1573967" y="690618"/>
                </a:lnTo>
                <a:lnTo>
                  <a:pt x="1581998" y="690618"/>
                </a:lnTo>
                <a:lnTo>
                  <a:pt x="1581998" y="682588"/>
                </a:lnTo>
                <a:lnTo>
                  <a:pt x="1581998" y="674557"/>
                </a:lnTo>
                <a:lnTo>
                  <a:pt x="1581998" y="666527"/>
                </a:lnTo>
                <a:lnTo>
                  <a:pt x="1581998" y="650466"/>
                </a:lnTo>
                <a:lnTo>
                  <a:pt x="1573967" y="642436"/>
                </a:lnTo>
                <a:lnTo>
                  <a:pt x="1573967" y="634405"/>
                </a:lnTo>
                <a:lnTo>
                  <a:pt x="1573967" y="626375"/>
                </a:lnTo>
                <a:lnTo>
                  <a:pt x="1565937" y="618345"/>
                </a:lnTo>
                <a:lnTo>
                  <a:pt x="1565937" y="610314"/>
                </a:lnTo>
                <a:lnTo>
                  <a:pt x="1565937" y="602284"/>
                </a:lnTo>
                <a:lnTo>
                  <a:pt x="1565937" y="594253"/>
                </a:lnTo>
                <a:lnTo>
                  <a:pt x="1557906" y="578192"/>
                </a:lnTo>
                <a:lnTo>
                  <a:pt x="1557906" y="570162"/>
                </a:lnTo>
                <a:lnTo>
                  <a:pt x="1549876" y="562131"/>
                </a:lnTo>
                <a:lnTo>
                  <a:pt x="1549876" y="554101"/>
                </a:lnTo>
                <a:lnTo>
                  <a:pt x="1541846" y="546071"/>
                </a:lnTo>
                <a:lnTo>
                  <a:pt x="1541846" y="538040"/>
                </a:lnTo>
                <a:lnTo>
                  <a:pt x="1533815" y="530010"/>
                </a:lnTo>
                <a:lnTo>
                  <a:pt x="1533815" y="521979"/>
                </a:lnTo>
                <a:lnTo>
                  <a:pt x="1525784" y="521979"/>
                </a:lnTo>
                <a:lnTo>
                  <a:pt x="1525784" y="513949"/>
                </a:lnTo>
                <a:lnTo>
                  <a:pt x="1525784" y="505918"/>
                </a:lnTo>
                <a:lnTo>
                  <a:pt x="1517754" y="497888"/>
                </a:lnTo>
                <a:lnTo>
                  <a:pt x="1517754" y="489857"/>
                </a:lnTo>
                <a:lnTo>
                  <a:pt x="1509724" y="489857"/>
                </a:lnTo>
                <a:lnTo>
                  <a:pt x="1509724" y="481827"/>
                </a:lnTo>
                <a:lnTo>
                  <a:pt x="1509724" y="473796"/>
                </a:lnTo>
                <a:lnTo>
                  <a:pt x="1509724" y="465766"/>
                </a:lnTo>
                <a:lnTo>
                  <a:pt x="1501693" y="465766"/>
                </a:lnTo>
                <a:lnTo>
                  <a:pt x="1501693" y="457736"/>
                </a:lnTo>
                <a:lnTo>
                  <a:pt x="1501693" y="457736"/>
                </a:lnTo>
                <a:lnTo>
                  <a:pt x="1501693" y="449705"/>
                </a:lnTo>
                <a:lnTo>
                  <a:pt x="1509724" y="449705"/>
                </a:lnTo>
                <a:lnTo>
                  <a:pt x="1509724" y="441675"/>
                </a:lnTo>
                <a:lnTo>
                  <a:pt x="1509724" y="441675"/>
                </a:lnTo>
                <a:lnTo>
                  <a:pt x="1509724" y="441675"/>
                </a:lnTo>
                <a:lnTo>
                  <a:pt x="1517754" y="433644"/>
                </a:lnTo>
                <a:lnTo>
                  <a:pt x="1517754" y="433644"/>
                </a:lnTo>
                <a:lnTo>
                  <a:pt x="1525784" y="433644"/>
                </a:lnTo>
                <a:lnTo>
                  <a:pt x="1533815" y="425614"/>
                </a:lnTo>
                <a:lnTo>
                  <a:pt x="1541846" y="425614"/>
                </a:lnTo>
                <a:lnTo>
                  <a:pt x="1549876" y="425614"/>
                </a:lnTo>
                <a:lnTo>
                  <a:pt x="1557906" y="417583"/>
                </a:lnTo>
                <a:lnTo>
                  <a:pt x="1565937" y="417583"/>
                </a:lnTo>
                <a:lnTo>
                  <a:pt x="1573967" y="417583"/>
                </a:lnTo>
                <a:lnTo>
                  <a:pt x="1590028" y="417583"/>
                </a:lnTo>
                <a:lnTo>
                  <a:pt x="1598058" y="409553"/>
                </a:lnTo>
                <a:lnTo>
                  <a:pt x="1606089" y="409553"/>
                </a:lnTo>
                <a:lnTo>
                  <a:pt x="1622150" y="409553"/>
                </a:lnTo>
                <a:lnTo>
                  <a:pt x="1630180" y="409553"/>
                </a:lnTo>
                <a:lnTo>
                  <a:pt x="1646241" y="409553"/>
                </a:lnTo>
                <a:lnTo>
                  <a:pt x="1662302" y="401523"/>
                </a:lnTo>
                <a:lnTo>
                  <a:pt x="1670333" y="401523"/>
                </a:lnTo>
                <a:lnTo>
                  <a:pt x="1686393" y="401523"/>
                </a:lnTo>
                <a:lnTo>
                  <a:pt x="1702454" y="401523"/>
                </a:lnTo>
                <a:lnTo>
                  <a:pt x="1710485" y="401523"/>
                </a:lnTo>
                <a:lnTo>
                  <a:pt x="1726546" y="401523"/>
                </a:lnTo>
                <a:lnTo>
                  <a:pt x="1742607" y="401523"/>
                </a:lnTo>
                <a:lnTo>
                  <a:pt x="1750637" y="401523"/>
                </a:lnTo>
                <a:lnTo>
                  <a:pt x="1766697" y="401523"/>
                </a:lnTo>
                <a:lnTo>
                  <a:pt x="1782759" y="401523"/>
                </a:lnTo>
                <a:lnTo>
                  <a:pt x="1790789" y="401523"/>
                </a:lnTo>
                <a:lnTo>
                  <a:pt x="1806850" y="401523"/>
                </a:lnTo>
                <a:lnTo>
                  <a:pt x="1814881" y="401523"/>
                </a:lnTo>
                <a:lnTo>
                  <a:pt x="1822911" y="401523"/>
                </a:lnTo>
                <a:lnTo>
                  <a:pt x="1838972" y="401523"/>
                </a:lnTo>
                <a:lnTo>
                  <a:pt x="1847003" y="409553"/>
                </a:lnTo>
                <a:lnTo>
                  <a:pt x="1863063" y="409553"/>
                </a:lnTo>
                <a:lnTo>
                  <a:pt x="1871093" y="409553"/>
                </a:lnTo>
                <a:lnTo>
                  <a:pt x="1887155" y="417583"/>
                </a:lnTo>
                <a:lnTo>
                  <a:pt x="1895185" y="417583"/>
                </a:lnTo>
                <a:lnTo>
                  <a:pt x="1911246" y="425614"/>
                </a:lnTo>
                <a:lnTo>
                  <a:pt x="1919276" y="425614"/>
                </a:lnTo>
                <a:lnTo>
                  <a:pt x="1927307" y="433644"/>
                </a:lnTo>
                <a:lnTo>
                  <a:pt x="1943368" y="433644"/>
                </a:lnTo>
                <a:lnTo>
                  <a:pt x="1951398" y="433644"/>
                </a:lnTo>
                <a:lnTo>
                  <a:pt x="1959428" y="433644"/>
                </a:lnTo>
                <a:lnTo>
                  <a:pt x="1967459" y="441675"/>
                </a:lnTo>
                <a:lnTo>
                  <a:pt x="1967459" y="441675"/>
                </a:lnTo>
                <a:lnTo>
                  <a:pt x="1975489" y="441675"/>
                </a:lnTo>
                <a:lnTo>
                  <a:pt x="1983520" y="449705"/>
                </a:lnTo>
                <a:lnTo>
                  <a:pt x="1991550" y="449705"/>
                </a:lnTo>
                <a:lnTo>
                  <a:pt x="1999580" y="449705"/>
                </a:lnTo>
                <a:lnTo>
                  <a:pt x="2007611" y="449705"/>
                </a:lnTo>
                <a:lnTo>
                  <a:pt x="2015642" y="449705"/>
                </a:lnTo>
                <a:lnTo>
                  <a:pt x="2031702" y="457736"/>
                </a:lnTo>
                <a:lnTo>
                  <a:pt x="2031702" y="45773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523399" y="3139904"/>
            <a:ext cx="216822" cy="433645"/>
          </a:xfrm>
          <a:custGeom>
            <a:avLst/>
            <a:gdLst/>
            <a:ahLst/>
            <a:cxnLst/>
            <a:rect l="0" t="0" r="0" b="0"/>
            <a:pathLst>
              <a:path w="216822" h="433645">
                <a:moveTo>
                  <a:pt x="32121" y="24091"/>
                </a:moveTo>
                <a:lnTo>
                  <a:pt x="24091" y="16061"/>
                </a:lnTo>
                <a:lnTo>
                  <a:pt x="16060" y="16061"/>
                </a:lnTo>
                <a:lnTo>
                  <a:pt x="16060" y="8031"/>
                </a:lnTo>
                <a:lnTo>
                  <a:pt x="8029" y="0"/>
                </a:lnTo>
                <a:lnTo>
                  <a:pt x="8029" y="0"/>
                </a:lnTo>
                <a:lnTo>
                  <a:pt x="8029" y="0"/>
                </a:lnTo>
                <a:lnTo>
                  <a:pt x="8029" y="0"/>
                </a:lnTo>
                <a:lnTo>
                  <a:pt x="16060" y="0"/>
                </a:lnTo>
                <a:lnTo>
                  <a:pt x="16060" y="0"/>
                </a:lnTo>
                <a:lnTo>
                  <a:pt x="24091" y="0"/>
                </a:lnTo>
                <a:lnTo>
                  <a:pt x="40152" y="0"/>
                </a:lnTo>
                <a:lnTo>
                  <a:pt x="48182" y="0"/>
                </a:lnTo>
                <a:lnTo>
                  <a:pt x="64243" y="0"/>
                </a:lnTo>
                <a:lnTo>
                  <a:pt x="88334" y="0"/>
                </a:lnTo>
                <a:lnTo>
                  <a:pt x="104395" y="0"/>
                </a:lnTo>
                <a:lnTo>
                  <a:pt x="120456" y="0"/>
                </a:lnTo>
                <a:lnTo>
                  <a:pt x="136517" y="8031"/>
                </a:lnTo>
                <a:lnTo>
                  <a:pt x="152578" y="16061"/>
                </a:lnTo>
                <a:lnTo>
                  <a:pt x="168638" y="24091"/>
                </a:lnTo>
                <a:lnTo>
                  <a:pt x="184700" y="32122"/>
                </a:lnTo>
                <a:lnTo>
                  <a:pt x="192730" y="40152"/>
                </a:lnTo>
                <a:lnTo>
                  <a:pt x="208791" y="48183"/>
                </a:lnTo>
                <a:lnTo>
                  <a:pt x="208791" y="56213"/>
                </a:lnTo>
                <a:lnTo>
                  <a:pt x="216821" y="72274"/>
                </a:lnTo>
                <a:lnTo>
                  <a:pt x="216821" y="80304"/>
                </a:lnTo>
                <a:lnTo>
                  <a:pt x="208791" y="96365"/>
                </a:lnTo>
                <a:lnTo>
                  <a:pt x="200760" y="104396"/>
                </a:lnTo>
                <a:lnTo>
                  <a:pt x="192730" y="120457"/>
                </a:lnTo>
                <a:lnTo>
                  <a:pt x="184700" y="136518"/>
                </a:lnTo>
                <a:lnTo>
                  <a:pt x="168638" y="144548"/>
                </a:lnTo>
                <a:lnTo>
                  <a:pt x="152578" y="160609"/>
                </a:lnTo>
                <a:lnTo>
                  <a:pt x="128486" y="168639"/>
                </a:lnTo>
                <a:lnTo>
                  <a:pt x="112425" y="176670"/>
                </a:lnTo>
                <a:lnTo>
                  <a:pt x="96365" y="184700"/>
                </a:lnTo>
                <a:lnTo>
                  <a:pt x="80303" y="192731"/>
                </a:lnTo>
                <a:lnTo>
                  <a:pt x="64243" y="200761"/>
                </a:lnTo>
                <a:lnTo>
                  <a:pt x="48182" y="208792"/>
                </a:lnTo>
                <a:lnTo>
                  <a:pt x="40152" y="208792"/>
                </a:lnTo>
                <a:lnTo>
                  <a:pt x="32121" y="208792"/>
                </a:lnTo>
                <a:lnTo>
                  <a:pt x="24091" y="208792"/>
                </a:lnTo>
                <a:lnTo>
                  <a:pt x="16060" y="208792"/>
                </a:lnTo>
                <a:lnTo>
                  <a:pt x="16060" y="208792"/>
                </a:lnTo>
                <a:lnTo>
                  <a:pt x="16060" y="208792"/>
                </a:lnTo>
                <a:lnTo>
                  <a:pt x="16060" y="200761"/>
                </a:lnTo>
                <a:lnTo>
                  <a:pt x="16060" y="200761"/>
                </a:lnTo>
                <a:lnTo>
                  <a:pt x="16060" y="200761"/>
                </a:lnTo>
                <a:lnTo>
                  <a:pt x="16060" y="200761"/>
                </a:lnTo>
                <a:lnTo>
                  <a:pt x="16060" y="200761"/>
                </a:lnTo>
                <a:lnTo>
                  <a:pt x="24091" y="192731"/>
                </a:lnTo>
                <a:lnTo>
                  <a:pt x="24091" y="192731"/>
                </a:lnTo>
                <a:lnTo>
                  <a:pt x="32121" y="192731"/>
                </a:lnTo>
                <a:lnTo>
                  <a:pt x="48182" y="192731"/>
                </a:lnTo>
                <a:lnTo>
                  <a:pt x="56213" y="192731"/>
                </a:lnTo>
                <a:lnTo>
                  <a:pt x="64243" y="192731"/>
                </a:lnTo>
                <a:lnTo>
                  <a:pt x="80303" y="200761"/>
                </a:lnTo>
                <a:lnTo>
                  <a:pt x="88334" y="200761"/>
                </a:lnTo>
                <a:lnTo>
                  <a:pt x="104395" y="208792"/>
                </a:lnTo>
                <a:lnTo>
                  <a:pt x="112425" y="208792"/>
                </a:lnTo>
                <a:lnTo>
                  <a:pt x="128486" y="216822"/>
                </a:lnTo>
                <a:lnTo>
                  <a:pt x="136517" y="224853"/>
                </a:lnTo>
                <a:lnTo>
                  <a:pt x="152578" y="232883"/>
                </a:lnTo>
                <a:lnTo>
                  <a:pt x="160609" y="240914"/>
                </a:lnTo>
                <a:lnTo>
                  <a:pt x="168638" y="248944"/>
                </a:lnTo>
                <a:lnTo>
                  <a:pt x="176670" y="265005"/>
                </a:lnTo>
                <a:lnTo>
                  <a:pt x="176670" y="273035"/>
                </a:lnTo>
                <a:lnTo>
                  <a:pt x="176670" y="289096"/>
                </a:lnTo>
                <a:lnTo>
                  <a:pt x="176670" y="305157"/>
                </a:lnTo>
                <a:lnTo>
                  <a:pt x="176670" y="313187"/>
                </a:lnTo>
                <a:lnTo>
                  <a:pt x="168638" y="329248"/>
                </a:lnTo>
                <a:lnTo>
                  <a:pt x="160609" y="337279"/>
                </a:lnTo>
                <a:lnTo>
                  <a:pt x="152578" y="353340"/>
                </a:lnTo>
                <a:lnTo>
                  <a:pt x="136517" y="369400"/>
                </a:lnTo>
                <a:lnTo>
                  <a:pt x="128486" y="377431"/>
                </a:lnTo>
                <a:lnTo>
                  <a:pt x="112425" y="393492"/>
                </a:lnTo>
                <a:lnTo>
                  <a:pt x="96365" y="401522"/>
                </a:lnTo>
                <a:lnTo>
                  <a:pt x="80303" y="409553"/>
                </a:lnTo>
                <a:lnTo>
                  <a:pt x="72274" y="417583"/>
                </a:lnTo>
                <a:lnTo>
                  <a:pt x="56213" y="425614"/>
                </a:lnTo>
                <a:lnTo>
                  <a:pt x="40152" y="425614"/>
                </a:lnTo>
                <a:lnTo>
                  <a:pt x="32121" y="433644"/>
                </a:lnTo>
                <a:lnTo>
                  <a:pt x="24091" y="433644"/>
                </a:lnTo>
                <a:lnTo>
                  <a:pt x="16060" y="433644"/>
                </a:lnTo>
                <a:lnTo>
                  <a:pt x="8029" y="433644"/>
                </a:lnTo>
                <a:lnTo>
                  <a:pt x="8029" y="433644"/>
                </a:lnTo>
                <a:lnTo>
                  <a:pt x="0" y="433644"/>
                </a:lnTo>
                <a:lnTo>
                  <a:pt x="0" y="433644"/>
                </a:lnTo>
                <a:lnTo>
                  <a:pt x="0" y="433644"/>
                </a:lnTo>
                <a:lnTo>
                  <a:pt x="0" y="425614"/>
                </a:lnTo>
                <a:lnTo>
                  <a:pt x="0" y="425614"/>
                </a:lnTo>
                <a:lnTo>
                  <a:pt x="0" y="425614"/>
                </a:lnTo>
                <a:lnTo>
                  <a:pt x="0" y="425614"/>
                </a:lnTo>
                <a:lnTo>
                  <a:pt x="0" y="425614"/>
                </a:lnTo>
                <a:lnTo>
                  <a:pt x="0" y="417583"/>
                </a:lnTo>
                <a:lnTo>
                  <a:pt x="0" y="417583"/>
                </a:lnTo>
                <a:lnTo>
                  <a:pt x="8029" y="417583"/>
                </a:lnTo>
                <a:lnTo>
                  <a:pt x="8029" y="417583"/>
                </a:lnTo>
                <a:lnTo>
                  <a:pt x="16060" y="409553"/>
                </a:lnTo>
                <a:lnTo>
                  <a:pt x="16060" y="40955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704293" y="3637792"/>
            <a:ext cx="1662303" cy="1453511"/>
          </a:xfrm>
          <a:custGeom>
            <a:avLst/>
            <a:gdLst/>
            <a:ahLst/>
            <a:cxnLst/>
            <a:rect l="0" t="0" r="0" b="0"/>
            <a:pathLst>
              <a:path w="1662303" h="1453511">
                <a:moveTo>
                  <a:pt x="0" y="425613"/>
                </a:moveTo>
                <a:lnTo>
                  <a:pt x="0" y="425613"/>
                </a:lnTo>
                <a:lnTo>
                  <a:pt x="0" y="425613"/>
                </a:lnTo>
                <a:lnTo>
                  <a:pt x="0" y="425613"/>
                </a:lnTo>
                <a:lnTo>
                  <a:pt x="0" y="425613"/>
                </a:lnTo>
                <a:lnTo>
                  <a:pt x="0" y="425613"/>
                </a:lnTo>
                <a:lnTo>
                  <a:pt x="0" y="425613"/>
                </a:lnTo>
                <a:lnTo>
                  <a:pt x="0" y="425613"/>
                </a:lnTo>
                <a:lnTo>
                  <a:pt x="0" y="417583"/>
                </a:lnTo>
                <a:lnTo>
                  <a:pt x="0" y="417583"/>
                </a:lnTo>
                <a:lnTo>
                  <a:pt x="8030" y="417583"/>
                </a:lnTo>
                <a:lnTo>
                  <a:pt x="8030" y="417583"/>
                </a:lnTo>
                <a:lnTo>
                  <a:pt x="16061" y="409552"/>
                </a:lnTo>
                <a:lnTo>
                  <a:pt x="24091" y="409552"/>
                </a:lnTo>
                <a:lnTo>
                  <a:pt x="32122" y="409552"/>
                </a:lnTo>
                <a:lnTo>
                  <a:pt x="48183" y="401522"/>
                </a:lnTo>
                <a:lnTo>
                  <a:pt x="56213" y="401522"/>
                </a:lnTo>
                <a:lnTo>
                  <a:pt x="64243" y="393491"/>
                </a:lnTo>
                <a:lnTo>
                  <a:pt x="80304" y="393491"/>
                </a:lnTo>
                <a:lnTo>
                  <a:pt x="96365" y="385461"/>
                </a:lnTo>
                <a:lnTo>
                  <a:pt x="112426" y="385461"/>
                </a:lnTo>
                <a:lnTo>
                  <a:pt x="128487" y="377431"/>
                </a:lnTo>
                <a:lnTo>
                  <a:pt x="152579" y="377431"/>
                </a:lnTo>
                <a:lnTo>
                  <a:pt x="168639" y="369400"/>
                </a:lnTo>
                <a:lnTo>
                  <a:pt x="184700" y="369400"/>
                </a:lnTo>
                <a:lnTo>
                  <a:pt x="208791" y="361370"/>
                </a:lnTo>
                <a:lnTo>
                  <a:pt x="224853" y="361370"/>
                </a:lnTo>
                <a:lnTo>
                  <a:pt x="256974" y="353339"/>
                </a:lnTo>
                <a:lnTo>
                  <a:pt x="273035" y="345309"/>
                </a:lnTo>
                <a:lnTo>
                  <a:pt x="297126" y="345309"/>
                </a:lnTo>
                <a:lnTo>
                  <a:pt x="321218" y="337279"/>
                </a:lnTo>
                <a:lnTo>
                  <a:pt x="345309" y="337279"/>
                </a:lnTo>
                <a:lnTo>
                  <a:pt x="369400" y="329248"/>
                </a:lnTo>
                <a:lnTo>
                  <a:pt x="385462" y="321218"/>
                </a:lnTo>
                <a:lnTo>
                  <a:pt x="409552" y="321218"/>
                </a:lnTo>
                <a:lnTo>
                  <a:pt x="433644" y="313187"/>
                </a:lnTo>
                <a:lnTo>
                  <a:pt x="457736" y="305156"/>
                </a:lnTo>
                <a:lnTo>
                  <a:pt x="481826" y="297126"/>
                </a:lnTo>
                <a:lnTo>
                  <a:pt x="505918" y="289095"/>
                </a:lnTo>
                <a:lnTo>
                  <a:pt x="538040" y="289095"/>
                </a:lnTo>
                <a:lnTo>
                  <a:pt x="562131" y="281065"/>
                </a:lnTo>
                <a:lnTo>
                  <a:pt x="586222" y="273035"/>
                </a:lnTo>
                <a:lnTo>
                  <a:pt x="610314" y="256974"/>
                </a:lnTo>
                <a:lnTo>
                  <a:pt x="634405" y="248944"/>
                </a:lnTo>
                <a:lnTo>
                  <a:pt x="658497" y="240913"/>
                </a:lnTo>
                <a:lnTo>
                  <a:pt x="682588" y="232883"/>
                </a:lnTo>
                <a:lnTo>
                  <a:pt x="706679" y="216822"/>
                </a:lnTo>
                <a:lnTo>
                  <a:pt x="738801" y="200761"/>
                </a:lnTo>
                <a:lnTo>
                  <a:pt x="762892" y="192730"/>
                </a:lnTo>
                <a:lnTo>
                  <a:pt x="786984" y="176669"/>
                </a:lnTo>
                <a:lnTo>
                  <a:pt x="811075" y="168639"/>
                </a:lnTo>
                <a:lnTo>
                  <a:pt x="835166" y="152578"/>
                </a:lnTo>
                <a:lnTo>
                  <a:pt x="859258" y="136517"/>
                </a:lnTo>
                <a:lnTo>
                  <a:pt x="891380" y="120456"/>
                </a:lnTo>
                <a:lnTo>
                  <a:pt x="915471" y="112426"/>
                </a:lnTo>
                <a:lnTo>
                  <a:pt x="939562" y="96365"/>
                </a:lnTo>
                <a:lnTo>
                  <a:pt x="971684" y="80304"/>
                </a:lnTo>
                <a:lnTo>
                  <a:pt x="995776" y="72274"/>
                </a:lnTo>
                <a:lnTo>
                  <a:pt x="1019866" y="56213"/>
                </a:lnTo>
                <a:lnTo>
                  <a:pt x="1043958" y="48182"/>
                </a:lnTo>
                <a:lnTo>
                  <a:pt x="1076080" y="40152"/>
                </a:lnTo>
                <a:lnTo>
                  <a:pt x="1100171" y="24091"/>
                </a:lnTo>
                <a:lnTo>
                  <a:pt x="1124262" y="16061"/>
                </a:lnTo>
                <a:lnTo>
                  <a:pt x="1156384" y="8030"/>
                </a:lnTo>
                <a:lnTo>
                  <a:pt x="1180475" y="8030"/>
                </a:lnTo>
                <a:lnTo>
                  <a:pt x="1204567" y="0"/>
                </a:lnTo>
                <a:lnTo>
                  <a:pt x="1228658" y="0"/>
                </a:lnTo>
                <a:lnTo>
                  <a:pt x="1252749" y="0"/>
                </a:lnTo>
                <a:lnTo>
                  <a:pt x="1276841" y="0"/>
                </a:lnTo>
                <a:lnTo>
                  <a:pt x="1300932" y="0"/>
                </a:lnTo>
                <a:lnTo>
                  <a:pt x="1316993" y="0"/>
                </a:lnTo>
                <a:lnTo>
                  <a:pt x="1341085" y="8030"/>
                </a:lnTo>
                <a:lnTo>
                  <a:pt x="1357145" y="16061"/>
                </a:lnTo>
                <a:lnTo>
                  <a:pt x="1373206" y="24091"/>
                </a:lnTo>
                <a:lnTo>
                  <a:pt x="1397298" y="32122"/>
                </a:lnTo>
                <a:lnTo>
                  <a:pt x="1413358" y="48182"/>
                </a:lnTo>
                <a:lnTo>
                  <a:pt x="1437449" y="56213"/>
                </a:lnTo>
                <a:lnTo>
                  <a:pt x="1453510" y="72274"/>
                </a:lnTo>
                <a:lnTo>
                  <a:pt x="1469571" y="96365"/>
                </a:lnTo>
                <a:lnTo>
                  <a:pt x="1485632" y="112426"/>
                </a:lnTo>
                <a:lnTo>
                  <a:pt x="1501694" y="128487"/>
                </a:lnTo>
                <a:lnTo>
                  <a:pt x="1517754" y="160608"/>
                </a:lnTo>
                <a:lnTo>
                  <a:pt x="1525784" y="176669"/>
                </a:lnTo>
                <a:lnTo>
                  <a:pt x="1541845" y="208791"/>
                </a:lnTo>
                <a:lnTo>
                  <a:pt x="1557906" y="232883"/>
                </a:lnTo>
                <a:lnTo>
                  <a:pt x="1573967" y="265004"/>
                </a:lnTo>
                <a:lnTo>
                  <a:pt x="1581998" y="297126"/>
                </a:lnTo>
                <a:lnTo>
                  <a:pt x="1598058" y="329248"/>
                </a:lnTo>
                <a:lnTo>
                  <a:pt x="1606089" y="361370"/>
                </a:lnTo>
                <a:lnTo>
                  <a:pt x="1614119" y="401522"/>
                </a:lnTo>
                <a:lnTo>
                  <a:pt x="1630180" y="433644"/>
                </a:lnTo>
                <a:lnTo>
                  <a:pt x="1638211" y="473796"/>
                </a:lnTo>
                <a:lnTo>
                  <a:pt x="1646241" y="513948"/>
                </a:lnTo>
                <a:lnTo>
                  <a:pt x="1654272" y="554100"/>
                </a:lnTo>
                <a:lnTo>
                  <a:pt x="1654272" y="594253"/>
                </a:lnTo>
                <a:lnTo>
                  <a:pt x="1662302" y="642435"/>
                </a:lnTo>
                <a:lnTo>
                  <a:pt x="1662302" y="682588"/>
                </a:lnTo>
                <a:lnTo>
                  <a:pt x="1662302" y="730770"/>
                </a:lnTo>
                <a:lnTo>
                  <a:pt x="1662302" y="770922"/>
                </a:lnTo>
                <a:lnTo>
                  <a:pt x="1662302" y="819105"/>
                </a:lnTo>
                <a:lnTo>
                  <a:pt x="1654272" y="867288"/>
                </a:lnTo>
                <a:lnTo>
                  <a:pt x="1646241" y="907440"/>
                </a:lnTo>
                <a:lnTo>
                  <a:pt x="1630180" y="955623"/>
                </a:lnTo>
                <a:lnTo>
                  <a:pt x="1622150" y="995775"/>
                </a:lnTo>
                <a:lnTo>
                  <a:pt x="1606089" y="1035927"/>
                </a:lnTo>
                <a:lnTo>
                  <a:pt x="1581998" y="1076079"/>
                </a:lnTo>
                <a:lnTo>
                  <a:pt x="1565936" y="1124262"/>
                </a:lnTo>
                <a:lnTo>
                  <a:pt x="1541845" y="1156384"/>
                </a:lnTo>
                <a:lnTo>
                  <a:pt x="1517754" y="1196536"/>
                </a:lnTo>
                <a:lnTo>
                  <a:pt x="1493663" y="1228658"/>
                </a:lnTo>
                <a:lnTo>
                  <a:pt x="1461541" y="1268810"/>
                </a:lnTo>
                <a:lnTo>
                  <a:pt x="1437449" y="1292901"/>
                </a:lnTo>
                <a:lnTo>
                  <a:pt x="1413358" y="1325023"/>
                </a:lnTo>
                <a:lnTo>
                  <a:pt x="1389267" y="1349114"/>
                </a:lnTo>
                <a:lnTo>
                  <a:pt x="1365175" y="1373206"/>
                </a:lnTo>
                <a:lnTo>
                  <a:pt x="1349115" y="1397297"/>
                </a:lnTo>
                <a:lnTo>
                  <a:pt x="1325024" y="1413358"/>
                </a:lnTo>
                <a:lnTo>
                  <a:pt x="1308963" y="1421388"/>
                </a:lnTo>
                <a:lnTo>
                  <a:pt x="1300932" y="1429419"/>
                </a:lnTo>
                <a:lnTo>
                  <a:pt x="1292902" y="1437449"/>
                </a:lnTo>
                <a:lnTo>
                  <a:pt x="1284871" y="1445480"/>
                </a:lnTo>
                <a:lnTo>
                  <a:pt x="1276841" y="1445480"/>
                </a:lnTo>
                <a:lnTo>
                  <a:pt x="1268810" y="1453510"/>
                </a:lnTo>
                <a:lnTo>
                  <a:pt x="1268810" y="1445480"/>
                </a:lnTo>
                <a:lnTo>
                  <a:pt x="1268810" y="1445480"/>
                </a:lnTo>
                <a:lnTo>
                  <a:pt x="1260780" y="1445480"/>
                </a:lnTo>
                <a:lnTo>
                  <a:pt x="1260780" y="1437449"/>
                </a:lnTo>
                <a:lnTo>
                  <a:pt x="1260780" y="1437449"/>
                </a:lnTo>
                <a:lnTo>
                  <a:pt x="1260780" y="1429419"/>
                </a:lnTo>
                <a:lnTo>
                  <a:pt x="1260780" y="1421388"/>
                </a:lnTo>
                <a:lnTo>
                  <a:pt x="1252749" y="1421388"/>
                </a:lnTo>
                <a:lnTo>
                  <a:pt x="1252749" y="1413358"/>
                </a:lnTo>
                <a:lnTo>
                  <a:pt x="1252749" y="141335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535654" y="5107363"/>
            <a:ext cx="313188" cy="136519"/>
          </a:xfrm>
          <a:custGeom>
            <a:avLst/>
            <a:gdLst/>
            <a:ahLst/>
            <a:cxnLst/>
            <a:rect l="0" t="0" r="0" b="0"/>
            <a:pathLst>
              <a:path w="313188" h="136519">
                <a:moveTo>
                  <a:pt x="16061" y="0"/>
                </a:moveTo>
                <a:lnTo>
                  <a:pt x="16061" y="0"/>
                </a:lnTo>
                <a:lnTo>
                  <a:pt x="8030" y="8031"/>
                </a:lnTo>
                <a:lnTo>
                  <a:pt x="8030" y="8031"/>
                </a:lnTo>
                <a:lnTo>
                  <a:pt x="0" y="16061"/>
                </a:lnTo>
                <a:lnTo>
                  <a:pt x="0" y="24091"/>
                </a:lnTo>
                <a:lnTo>
                  <a:pt x="0" y="32122"/>
                </a:lnTo>
                <a:lnTo>
                  <a:pt x="0" y="40152"/>
                </a:lnTo>
                <a:lnTo>
                  <a:pt x="0" y="48183"/>
                </a:lnTo>
                <a:lnTo>
                  <a:pt x="0" y="56213"/>
                </a:lnTo>
                <a:lnTo>
                  <a:pt x="0" y="64243"/>
                </a:lnTo>
                <a:lnTo>
                  <a:pt x="8030" y="72274"/>
                </a:lnTo>
                <a:lnTo>
                  <a:pt x="16061" y="80305"/>
                </a:lnTo>
                <a:lnTo>
                  <a:pt x="16061" y="88335"/>
                </a:lnTo>
                <a:lnTo>
                  <a:pt x="32121" y="96365"/>
                </a:lnTo>
                <a:lnTo>
                  <a:pt x="40151" y="104396"/>
                </a:lnTo>
                <a:lnTo>
                  <a:pt x="48183" y="112427"/>
                </a:lnTo>
                <a:lnTo>
                  <a:pt x="64243" y="112427"/>
                </a:lnTo>
                <a:lnTo>
                  <a:pt x="80304" y="120457"/>
                </a:lnTo>
                <a:lnTo>
                  <a:pt x="96365" y="120457"/>
                </a:lnTo>
                <a:lnTo>
                  <a:pt x="112426" y="128487"/>
                </a:lnTo>
                <a:lnTo>
                  <a:pt x="128487" y="128487"/>
                </a:lnTo>
                <a:lnTo>
                  <a:pt x="144547" y="128487"/>
                </a:lnTo>
                <a:lnTo>
                  <a:pt x="168639" y="136518"/>
                </a:lnTo>
                <a:lnTo>
                  <a:pt x="184700" y="136518"/>
                </a:lnTo>
                <a:lnTo>
                  <a:pt x="200761" y="128487"/>
                </a:lnTo>
                <a:lnTo>
                  <a:pt x="224852" y="128487"/>
                </a:lnTo>
                <a:lnTo>
                  <a:pt x="240913" y="128487"/>
                </a:lnTo>
                <a:lnTo>
                  <a:pt x="256974" y="120457"/>
                </a:lnTo>
                <a:lnTo>
                  <a:pt x="273034" y="120457"/>
                </a:lnTo>
                <a:lnTo>
                  <a:pt x="289096" y="112427"/>
                </a:lnTo>
                <a:lnTo>
                  <a:pt x="313187" y="104396"/>
                </a:lnTo>
                <a:lnTo>
                  <a:pt x="313187" y="10439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736415" y="5035089"/>
            <a:ext cx="24092" cy="481828"/>
          </a:xfrm>
          <a:custGeom>
            <a:avLst/>
            <a:gdLst/>
            <a:ahLst/>
            <a:cxnLst/>
            <a:rect l="0" t="0" r="0" b="0"/>
            <a:pathLst>
              <a:path w="24092" h="481828">
                <a:moveTo>
                  <a:pt x="16061" y="0"/>
                </a:moveTo>
                <a:lnTo>
                  <a:pt x="0" y="0"/>
                </a:lnTo>
                <a:lnTo>
                  <a:pt x="0" y="8030"/>
                </a:lnTo>
                <a:lnTo>
                  <a:pt x="0" y="16061"/>
                </a:lnTo>
                <a:lnTo>
                  <a:pt x="0" y="24091"/>
                </a:lnTo>
                <a:lnTo>
                  <a:pt x="0" y="40152"/>
                </a:lnTo>
                <a:lnTo>
                  <a:pt x="8030" y="56213"/>
                </a:lnTo>
                <a:lnTo>
                  <a:pt x="8030" y="72274"/>
                </a:lnTo>
                <a:lnTo>
                  <a:pt x="8030" y="88335"/>
                </a:lnTo>
                <a:lnTo>
                  <a:pt x="8030" y="104396"/>
                </a:lnTo>
                <a:lnTo>
                  <a:pt x="8030" y="120457"/>
                </a:lnTo>
                <a:lnTo>
                  <a:pt x="8030" y="144548"/>
                </a:lnTo>
                <a:lnTo>
                  <a:pt x="8030" y="160609"/>
                </a:lnTo>
                <a:lnTo>
                  <a:pt x="8030" y="184701"/>
                </a:lnTo>
                <a:lnTo>
                  <a:pt x="8030" y="200761"/>
                </a:lnTo>
                <a:lnTo>
                  <a:pt x="8030" y="224853"/>
                </a:lnTo>
                <a:lnTo>
                  <a:pt x="8030" y="240913"/>
                </a:lnTo>
                <a:lnTo>
                  <a:pt x="8030" y="265005"/>
                </a:lnTo>
                <a:lnTo>
                  <a:pt x="8030" y="281066"/>
                </a:lnTo>
                <a:lnTo>
                  <a:pt x="8030" y="305157"/>
                </a:lnTo>
                <a:lnTo>
                  <a:pt x="16061" y="321218"/>
                </a:lnTo>
                <a:lnTo>
                  <a:pt x="16061" y="337279"/>
                </a:lnTo>
                <a:lnTo>
                  <a:pt x="16061" y="353339"/>
                </a:lnTo>
                <a:lnTo>
                  <a:pt x="16061" y="369400"/>
                </a:lnTo>
                <a:lnTo>
                  <a:pt x="16061" y="385462"/>
                </a:lnTo>
                <a:lnTo>
                  <a:pt x="16061" y="401522"/>
                </a:lnTo>
                <a:lnTo>
                  <a:pt x="16061" y="417584"/>
                </a:lnTo>
                <a:lnTo>
                  <a:pt x="16061" y="425614"/>
                </a:lnTo>
                <a:lnTo>
                  <a:pt x="16061" y="441674"/>
                </a:lnTo>
                <a:lnTo>
                  <a:pt x="24091" y="449705"/>
                </a:lnTo>
                <a:lnTo>
                  <a:pt x="24091" y="457735"/>
                </a:lnTo>
                <a:lnTo>
                  <a:pt x="24091" y="465766"/>
                </a:lnTo>
                <a:lnTo>
                  <a:pt x="24091" y="473796"/>
                </a:lnTo>
                <a:lnTo>
                  <a:pt x="24091" y="473796"/>
                </a:lnTo>
                <a:lnTo>
                  <a:pt x="24091" y="481827"/>
                </a:lnTo>
                <a:lnTo>
                  <a:pt x="24091" y="481827"/>
                </a:lnTo>
                <a:lnTo>
                  <a:pt x="24091" y="481827"/>
                </a:lnTo>
                <a:lnTo>
                  <a:pt x="24091" y="481827"/>
                </a:lnTo>
                <a:lnTo>
                  <a:pt x="24091" y="481827"/>
                </a:lnTo>
                <a:lnTo>
                  <a:pt x="24091" y="481827"/>
                </a:lnTo>
                <a:lnTo>
                  <a:pt x="24091" y="481827"/>
                </a:lnTo>
                <a:lnTo>
                  <a:pt x="24091" y="473796"/>
                </a:lnTo>
                <a:lnTo>
                  <a:pt x="24091" y="473796"/>
                </a:lnTo>
                <a:lnTo>
                  <a:pt x="24091" y="473796"/>
                </a:lnTo>
                <a:lnTo>
                  <a:pt x="24091" y="473796"/>
                </a:lnTo>
                <a:lnTo>
                  <a:pt x="24091" y="465766"/>
                </a:lnTo>
                <a:lnTo>
                  <a:pt x="24091" y="465766"/>
                </a:lnTo>
                <a:lnTo>
                  <a:pt x="24091" y="465766"/>
                </a:lnTo>
                <a:lnTo>
                  <a:pt x="24091" y="457735"/>
                </a:lnTo>
                <a:lnTo>
                  <a:pt x="24091" y="45773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745284" y="252156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Freeform 2048"/>
          <p:cNvSpPr/>
          <p:nvPr/>
        </p:nvSpPr>
        <p:spPr>
          <a:xfrm>
            <a:off x="3511982" y="915471"/>
            <a:ext cx="489858" cy="2168221"/>
          </a:xfrm>
          <a:custGeom>
            <a:avLst/>
            <a:gdLst/>
            <a:ahLst/>
            <a:cxnLst/>
            <a:rect l="0" t="0" r="0" b="0"/>
            <a:pathLst>
              <a:path w="489858" h="2168221">
                <a:moveTo>
                  <a:pt x="8030" y="2168220"/>
                </a:moveTo>
                <a:lnTo>
                  <a:pt x="8030" y="2168220"/>
                </a:lnTo>
                <a:lnTo>
                  <a:pt x="0" y="2168220"/>
                </a:lnTo>
                <a:lnTo>
                  <a:pt x="0" y="2168220"/>
                </a:lnTo>
                <a:lnTo>
                  <a:pt x="0" y="2168220"/>
                </a:lnTo>
                <a:lnTo>
                  <a:pt x="0" y="2168220"/>
                </a:lnTo>
                <a:lnTo>
                  <a:pt x="0" y="2168220"/>
                </a:lnTo>
                <a:lnTo>
                  <a:pt x="0" y="2168220"/>
                </a:lnTo>
                <a:lnTo>
                  <a:pt x="0" y="2168220"/>
                </a:lnTo>
                <a:lnTo>
                  <a:pt x="0" y="2168220"/>
                </a:lnTo>
                <a:lnTo>
                  <a:pt x="0" y="2168220"/>
                </a:lnTo>
                <a:lnTo>
                  <a:pt x="0" y="2168220"/>
                </a:lnTo>
                <a:lnTo>
                  <a:pt x="0" y="2160190"/>
                </a:lnTo>
                <a:lnTo>
                  <a:pt x="0" y="2160190"/>
                </a:lnTo>
                <a:lnTo>
                  <a:pt x="0" y="2160190"/>
                </a:lnTo>
                <a:lnTo>
                  <a:pt x="0" y="2160190"/>
                </a:lnTo>
                <a:lnTo>
                  <a:pt x="0" y="2160190"/>
                </a:lnTo>
                <a:lnTo>
                  <a:pt x="0" y="2160190"/>
                </a:lnTo>
                <a:lnTo>
                  <a:pt x="0" y="2152159"/>
                </a:lnTo>
                <a:lnTo>
                  <a:pt x="0" y="2152159"/>
                </a:lnTo>
                <a:lnTo>
                  <a:pt x="0" y="2152159"/>
                </a:lnTo>
                <a:lnTo>
                  <a:pt x="0" y="2152159"/>
                </a:lnTo>
                <a:lnTo>
                  <a:pt x="0" y="2144129"/>
                </a:lnTo>
                <a:lnTo>
                  <a:pt x="8030" y="2144129"/>
                </a:lnTo>
                <a:lnTo>
                  <a:pt x="16060" y="2136098"/>
                </a:lnTo>
                <a:lnTo>
                  <a:pt x="16060" y="2136098"/>
                </a:lnTo>
                <a:lnTo>
                  <a:pt x="16060" y="2136098"/>
                </a:lnTo>
                <a:lnTo>
                  <a:pt x="24091" y="2128068"/>
                </a:lnTo>
                <a:lnTo>
                  <a:pt x="24091" y="2128068"/>
                </a:lnTo>
                <a:lnTo>
                  <a:pt x="24091" y="2128068"/>
                </a:lnTo>
                <a:lnTo>
                  <a:pt x="24091" y="2120037"/>
                </a:lnTo>
                <a:lnTo>
                  <a:pt x="32121" y="2112007"/>
                </a:lnTo>
                <a:lnTo>
                  <a:pt x="32121" y="2112007"/>
                </a:lnTo>
                <a:lnTo>
                  <a:pt x="40152" y="2103976"/>
                </a:lnTo>
                <a:lnTo>
                  <a:pt x="40152" y="2103976"/>
                </a:lnTo>
                <a:lnTo>
                  <a:pt x="40152" y="2095946"/>
                </a:lnTo>
                <a:lnTo>
                  <a:pt x="48182" y="2095946"/>
                </a:lnTo>
                <a:lnTo>
                  <a:pt x="48182" y="2087915"/>
                </a:lnTo>
                <a:lnTo>
                  <a:pt x="56213" y="2087915"/>
                </a:lnTo>
                <a:lnTo>
                  <a:pt x="56213" y="2079885"/>
                </a:lnTo>
                <a:lnTo>
                  <a:pt x="56213" y="2079885"/>
                </a:lnTo>
                <a:lnTo>
                  <a:pt x="64243" y="2071854"/>
                </a:lnTo>
                <a:lnTo>
                  <a:pt x="72273" y="2071854"/>
                </a:lnTo>
                <a:lnTo>
                  <a:pt x="72273" y="2063824"/>
                </a:lnTo>
                <a:lnTo>
                  <a:pt x="72273" y="2063824"/>
                </a:lnTo>
                <a:lnTo>
                  <a:pt x="80304" y="2063824"/>
                </a:lnTo>
                <a:lnTo>
                  <a:pt x="80304" y="2055794"/>
                </a:lnTo>
                <a:lnTo>
                  <a:pt x="80304" y="2055794"/>
                </a:lnTo>
                <a:lnTo>
                  <a:pt x="88334" y="2047763"/>
                </a:lnTo>
                <a:lnTo>
                  <a:pt x="88334" y="2047763"/>
                </a:lnTo>
                <a:lnTo>
                  <a:pt x="96365" y="2039733"/>
                </a:lnTo>
                <a:lnTo>
                  <a:pt x="96365" y="2039733"/>
                </a:lnTo>
                <a:lnTo>
                  <a:pt x="96365" y="2039733"/>
                </a:lnTo>
                <a:lnTo>
                  <a:pt x="104395" y="2039733"/>
                </a:lnTo>
                <a:lnTo>
                  <a:pt x="104395" y="2031702"/>
                </a:lnTo>
                <a:lnTo>
                  <a:pt x="112425" y="2031702"/>
                </a:lnTo>
                <a:lnTo>
                  <a:pt x="112425" y="2023672"/>
                </a:lnTo>
                <a:lnTo>
                  <a:pt x="120456" y="2023672"/>
                </a:lnTo>
                <a:lnTo>
                  <a:pt x="120456" y="2023672"/>
                </a:lnTo>
                <a:lnTo>
                  <a:pt x="128486" y="2015641"/>
                </a:lnTo>
                <a:lnTo>
                  <a:pt x="128486" y="2015641"/>
                </a:lnTo>
                <a:lnTo>
                  <a:pt x="136517" y="2007611"/>
                </a:lnTo>
                <a:lnTo>
                  <a:pt x="144548" y="2007611"/>
                </a:lnTo>
                <a:lnTo>
                  <a:pt x="144548" y="2007611"/>
                </a:lnTo>
                <a:lnTo>
                  <a:pt x="152578" y="1999581"/>
                </a:lnTo>
                <a:lnTo>
                  <a:pt x="160609" y="1999581"/>
                </a:lnTo>
                <a:lnTo>
                  <a:pt x="168639" y="1991550"/>
                </a:lnTo>
                <a:lnTo>
                  <a:pt x="176669" y="1991550"/>
                </a:lnTo>
                <a:lnTo>
                  <a:pt x="184700" y="1983520"/>
                </a:lnTo>
                <a:lnTo>
                  <a:pt x="184700" y="1975489"/>
                </a:lnTo>
                <a:lnTo>
                  <a:pt x="192730" y="1975489"/>
                </a:lnTo>
                <a:lnTo>
                  <a:pt x="200760" y="1967459"/>
                </a:lnTo>
                <a:lnTo>
                  <a:pt x="208791" y="1967459"/>
                </a:lnTo>
                <a:lnTo>
                  <a:pt x="208791" y="1959428"/>
                </a:lnTo>
                <a:lnTo>
                  <a:pt x="224852" y="1959428"/>
                </a:lnTo>
                <a:lnTo>
                  <a:pt x="224852" y="1951398"/>
                </a:lnTo>
                <a:lnTo>
                  <a:pt x="232882" y="1951398"/>
                </a:lnTo>
                <a:lnTo>
                  <a:pt x="240913" y="1943368"/>
                </a:lnTo>
                <a:lnTo>
                  <a:pt x="240913" y="1935337"/>
                </a:lnTo>
                <a:lnTo>
                  <a:pt x="248943" y="1927307"/>
                </a:lnTo>
                <a:lnTo>
                  <a:pt x="256974" y="1927307"/>
                </a:lnTo>
                <a:lnTo>
                  <a:pt x="273035" y="1919276"/>
                </a:lnTo>
                <a:lnTo>
                  <a:pt x="273035" y="1911246"/>
                </a:lnTo>
                <a:lnTo>
                  <a:pt x="281065" y="1911246"/>
                </a:lnTo>
                <a:lnTo>
                  <a:pt x="289096" y="1903215"/>
                </a:lnTo>
                <a:lnTo>
                  <a:pt x="297126" y="1895185"/>
                </a:lnTo>
                <a:lnTo>
                  <a:pt x="297126" y="1895185"/>
                </a:lnTo>
                <a:lnTo>
                  <a:pt x="305156" y="1887154"/>
                </a:lnTo>
                <a:lnTo>
                  <a:pt x="313187" y="1879124"/>
                </a:lnTo>
                <a:lnTo>
                  <a:pt x="313187" y="1871093"/>
                </a:lnTo>
                <a:lnTo>
                  <a:pt x="321217" y="1863063"/>
                </a:lnTo>
                <a:lnTo>
                  <a:pt x="329248" y="1863063"/>
                </a:lnTo>
                <a:lnTo>
                  <a:pt x="337278" y="1855033"/>
                </a:lnTo>
                <a:lnTo>
                  <a:pt x="337278" y="1847002"/>
                </a:lnTo>
                <a:lnTo>
                  <a:pt x="345309" y="1838972"/>
                </a:lnTo>
                <a:lnTo>
                  <a:pt x="353339" y="1838972"/>
                </a:lnTo>
                <a:lnTo>
                  <a:pt x="353339" y="1830941"/>
                </a:lnTo>
                <a:lnTo>
                  <a:pt x="361369" y="1822911"/>
                </a:lnTo>
                <a:lnTo>
                  <a:pt x="361369" y="1814880"/>
                </a:lnTo>
                <a:lnTo>
                  <a:pt x="369400" y="1806850"/>
                </a:lnTo>
                <a:lnTo>
                  <a:pt x="377430" y="1806850"/>
                </a:lnTo>
                <a:lnTo>
                  <a:pt x="377430" y="1798820"/>
                </a:lnTo>
                <a:lnTo>
                  <a:pt x="377430" y="1790789"/>
                </a:lnTo>
                <a:lnTo>
                  <a:pt x="385461" y="1790789"/>
                </a:lnTo>
                <a:lnTo>
                  <a:pt x="385461" y="1782758"/>
                </a:lnTo>
                <a:lnTo>
                  <a:pt x="393491" y="1774728"/>
                </a:lnTo>
                <a:lnTo>
                  <a:pt x="393491" y="1766697"/>
                </a:lnTo>
                <a:lnTo>
                  <a:pt x="401522" y="1758667"/>
                </a:lnTo>
                <a:lnTo>
                  <a:pt x="401522" y="1758667"/>
                </a:lnTo>
                <a:lnTo>
                  <a:pt x="409552" y="1750637"/>
                </a:lnTo>
                <a:lnTo>
                  <a:pt x="409552" y="1742606"/>
                </a:lnTo>
                <a:lnTo>
                  <a:pt x="409552" y="1742606"/>
                </a:lnTo>
                <a:lnTo>
                  <a:pt x="409552" y="1734576"/>
                </a:lnTo>
                <a:lnTo>
                  <a:pt x="409552" y="1726545"/>
                </a:lnTo>
                <a:lnTo>
                  <a:pt x="417582" y="1726545"/>
                </a:lnTo>
                <a:lnTo>
                  <a:pt x="417582" y="1718515"/>
                </a:lnTo>
                <a:lnTo>
                  <a:pt x="417582" y="1718515"/>
                </a:lnTo>
                <a:lnTo>
                  <a:pt x="417582" y="1710484"/>
                </a:lnTo>
                <a:lnTo>
                  <a:pt x="417582" y="1702454"/>
                </a:lnTo>
                <a:lnTo>
                  <a:pt x="417582" y="1694424"/>
                </a:lnTo>
                <a:lnTo>
                  <a:pt x="417582" y="1694424"/>
                </a:lnTo>
                <a:lnTo>
                  <a:pt x="417582" y="1686393"/>
                </a:lnTo>
                <a:lnTo>
                  <a:pt x="417582" y="1686393"/>
                </a:lnTo>
                <a:lnTo>
                  <a:pt x="417582" y="1678363"/>
                </a:lnTo>
                <a:lnTo>
                  <a:pt x="417582" y="1670332"/>
                </a:lnTo>
                <a:lnTo>
                  <a:pt x="417582" y="1670332"/>
                </a:lnTo>
                <a:lnTo>
                  <a:pt x="409552" y="1662302"/>
                </a:lnTo>
                <a:lnTo>
                  <a:pt x="409552" y="1654272"/>
                </a:lnTo>
                <a:lnTo>
                  <a:pt x="409552" y="1646241"/>
                </a:lnTo>
                <a:lnTo>
                  <a:pt x="409552" y="1646241"/>
                </a:lnTo>
                <a:lnTo>
                  <a:pt x="409552" y="1638211"/>
                </a:lnTo>
                <a:lnTo>
                  <a:pt x="409552" y="1630180"/>
                </a:lnTo>
                <a:lnTo>
                  <a:pt x="401522" y="1630180"/>
                </a:lnTo>
                <a:lnTo>
                  <a:pt x="401522" y="1622150"/>
                </a:lnTo>
                <a:lnTo>
                  <a:pt x="401522" y="1614119"/>
                </a:lnTo>
                <a:lnTo>
                  <a:pt x="401522" y="1614119"/>
                </a:lnTo>
                <a:lnTo>
                  <a:pt x="401522" y="1606089"/>
                </a:lnTo>
                <a:lnTo>
                  <a:pt x="401522" y="1598059"/>
                </a:lnTo>
                <a:lnTo>
                  <a:pt x="401522" y="1590028"/>
                </a:lnTo>
                <a:lnTo>
                  <a:pt x="393491" y="1581997"/>
                </a:lnTo>
                <a:lnTo>
                  <a:pt x="393491" y="1581997"/>
                </a:lnTo>
                <a:lnTo>
                  <a:pt x="393491" y="1573967"/>
                </a:lnTo>
                <a:lnTo>
                  <a:pt x="393491" y="1565936"/>
                </a:lnTo>
                <a:lnTo>
                  <a:pt x="393491" y="1565936"/>
                </a:lnTo>
                <a:lnTo>
                  <a:pt x="393491" y="1557906"/>
                </a:lnTo>
                <a:lnTo>
                  <a:pt x="393491" y="1549876"/>
                </a:lnTo>
                <a:lnTo>
                  <a:pt x="393491" y="1549876"/>
                </a:lnTo>
                <a:lnTo>
                  <a:pt x="393491" y="1541845"/>
                </a:lnTo>
                <a:lnTo>
                  <a:pt x="393491" y="1533815"/>
                </a:lnTo>
                <a:lnTo>
                  <a:pt x="393491" y="1525784"/>
                </a:lnTo>
                <a:lnTo>
                  <a:pt x="385461" y="1517754"/>
                </a:lnTo>
                <a:lnTo>
                  <a:pt x="385461" y="1517754"/>
                </a:lnTo>
                <a:lnTo>
                  <a:pt x="385461" y="1509723"/>
                </a:lnTo>
                <a:lnTo>
                  <a:pt x="385461" y="1501693"/>
                </a:lnTo>
                <a:lnTo>
                  <a:pt x="385461" y="1493663"/>
                </a:lnTo>
                <a:lnTo>
                  <a:pt x="393491" y="1493663"/>
                </a:lnTo>
                <a:lnTo>
                  <a:pt x="393491" y="1485632"/>
                </a:lnTo>
                <a:lnTo>
                  <a:pt x="393491" y="1477602"/>
                </a:lnTo>
                <a:lnTo>
                  <a:pt x="393491" y="1469571"/>
                </a:lnTo>
                <a:lnTo>
                  <a:pt x="393491" y="1461541"/>
                </a:lnTo>
                <a:lnTo>
                  <a:pt x="401522" y="1461541"/>
                </a:lnTo>
                <a:lnTo>
                  <a:pt x="401522" y="1453510"/>
                </a:lnTo>
                <a:lnTo>
                  <a:pt x="401522" y="1445480"/>
                </a:lnTo>
                <a:lnTo>
                  <a:pt x="401522" y="1437450"/>
                </a:lnTo>
                <a:lnTo>
                  <a:pt x="409552" y="1429419"/>
                </a:lnTo>
                <a:lnTo>
                  <a:pt x="409552" y="1429419"/>
                </a:lnTo>
                <a:lnTo>
                  <a:pt x="409552" y="1421388"/>
                </a:lnTo>
                <a:lnTo>
                  <a:pt x="409552" y="1413358"/>
                </a:lnTo>
                <a:lnTo>
                  <a:pt x="417582" y="1405328"/>
                </a:lnTo>
                <a:lnTo>
                  <a:pt x="417582" y="1397297"/>
                </a:lnTo>
                <a:lnTo>
                  <a:pt x="417582" y="1397297"/>
                </a:lnTo>
                <a:lnTo>
                  <a:pt x="425613" y="1389267"/>
                </a:lnTo>
                <a:lnTo>
                  <a:pt x="433643" y="1381236"/>
                </a:lnTo>
                <a:lnTo>
                  <a:pt x="433643" y="1373206"/>
                </a:lnTo>
                <a:lnTo>
                  <a:pt x="433643" y="1365175"/>
                </a:lnTo>
                <a:lnTo>
                  <a:pt x="441674" y="1357145"/>
                </a:lnTo>
                <a:lnTo>
                  <a:pt x="441674" y="1349114"/>
                </a:lnTo>
                <a:lnTo>
                  <a:pt x="449704" y="1341084"/>
                </a:lnTo>
                <a:lnTo>
                  <a:pt x="449704" y="1333054"/>
                </a:lnTo>
                <a:lnTo>
                  <a:pt x="449704" y="1333054"/>
                </a:lnTo>
                <a:lnTo>
                  <a:pt x="457735" y="1325023"/>
                </a:lnTo>
                <a:lnTo>
                  <a:pt x="457735" y="1316993"/>
                </a:lnTo>
                <a:lnTo>
                  <a:pt x="457735" y="1308962"/>
                </a:lnTo>
                <a:lnTo>
                  <a:pt x="465765" y="1300932"/>
                </a:lnTo>
                <a:lnTo>
                  <a:pt x="465765" y="1292902"/>
                </a:lnTo>
                <a:lnTo>
                  <a:pt x="465765" y="1284871"/>
                </a:lnTo>
                <a:lnTo>
                  <a:pt x="473796" y="1276841"/>
                </a:lnTo>
                <a:lnTo>
                  <a:pt x="473796" y="1268810"/>
                </a:lnTo>
                <a:lnTo>
                  <a:pt x="481826" y="1260779"/>
                </a:lnTo>
                <a:lnTo>
                  <a:pt x="481826" y="1252749"/>
                </a:lnTo>
                <a:lnTo>
                  <a:pt x="481826" y="1244719"/>
                </a:lnTo>
                <a:lnTo>
                  <a:pt x="481826" y="1236688"/>
                </a:lnTo>
                <a:lnTo>
                  <a:pt x="481826" y="1228658"/>
                </a:lnTo>
                <a:lnTo>
                  <a:pt x="489857" y="1220627"/>
                </a:lnTo>
                <a:lnTo>
                  <a:pt x="489857" y="1212597"/>
                </a:lnTo>
                <a:lnTo>
                  <a:pt x="489857" y="1204566"/>
                </a:lnTo>
                <a:lnTo>
                  <a:pt x="489857" y="1196536"/>
                </a:lnTo>
                <a:lnTo>
                  <a:pt x="489857" y="1188506"/>
                </a:lnTo>
                <a:lnTo>
                  <a:pt x="489857" y="1180475"/>
                </a:lnTo>
                <a:lnTo>
                  <a:pt x="489857" y="1172445"/>
                </a:lnTo>
                <a:lnTo>
                  <a:pt x="489857" y="1164414"/>
                </a:lnTo>
                <a:lnTo>
                  <a:pt x="489857" y="1164414"/>
                </a:lnTo>
                <a:lnTo>
                  <a:pt x="489857" y="1148353"/>
                </a:lnTo>
                <a:lnTo>
                  <a:pt x="481826" y="1148353"/>
                </a:lnTo>
                <a:lnTo>
                  <a:pt x="481826" y="1140323"/>
                </a:lnTo>
                <a:lnTo>
                  <a:pt x="481826" y="1124262"/>
                </a:lnTo>
                <a:lnTo>
                  <a:pt x="481826" y="1124262"/>
                </a:lnTo>
                <a:lnTo>
                  <a:pt x="481826" y="1116232"/>
                </a:lnTo>
                <a:lnTo>
                  <a:pt x="481826" y="1108201"/>
                </a:lnTo>
                <a:lnTo>
                  <a:pt x="481826" y="1100171"/>
                </a:lnTo>
                <a:lnTo>
                  <a:pt x="481826" y="1092140"/>
                </a:lnTo>
                <a:lnTo>
                  <a:pt x="481826" y="1084110"/>
                </a:lnTo>
                <a:lnTo>
                  <a:pt x="481826" y="1076079"/>
                </a:lnTo>
                <a:lnTo>
                  <a:pt x="481826" y="1060018"/>
                </a:lnTo>
                <a:lnTo>
                  <a:pt x="481826" y="1051988"/>
                </a:lnTo>
                <a:lnTo>
                  <a:pt x="481826" y="1043958"/>
                </a:lnTo>
                <a:lnTo>
                  <a:pt x="481826" y="1035927"/>
                </a:lnTo>
                <a:lnTo>
                  <a:pt x="481826" y="1027897"/>
                </a:lnTo>
                <a:lnTo>
                  <a:pt x="481826" y="1019866"/>
                </a:lnTo>
                <a:lnTo>
                  <a:pt x="481826" y="1011836"/>
                </a:lnTo>
                <a:lnTo>
                  <a:pt x="481826" y="1003805"/>
                </a:lnTo>
                <a:lnTo>
                  <a:pt x="481826" y="995775"/>
                </a:lnTo>
                <a:lnTo>
                  <a:pt x="481826" y="987745"/>
                </a:lnTo>
                <a:lnTo>
                  <a:pt x="481826" y="979714"/>
                </a:lnTo>
                <a:lnTo>
                  <a:pt x="481826" y="971684"/>
                </a:lnTo>
                <a:lnTo>
                  <a:pt x="481826" y="963653"/>
                </a:lnTo>
                <a:lnTo>
                  <a:pt x="481826" y="955623"/>
                </a:lnTo>
                <a:lnTo>
                  <a:pt x="481826" y="947592"/>
                </a:lnTo>
                <a:lnTo>
                  <a:pt x="481826" y="939562"/>
                </a:lnTo>
                <a:lnTo>
                  <a:pt x="481826" y="931531"/>
                </a:lnTo>
                <a:lnTo>
                  <a:pt x="481826" y="923501"/>
                </a:lnTo>
                <a:lnTo>
                  <a:pt x="473796" y="915470"/>
                </a:lnTo>
                <a:lnTo>
                  <a:pt x="473796" y="907440"/>
                </a:lnTo>
                <a:lnTo>
                  <a:pt x="465765" y="899410"/>
                </a:lnTo>
                <a:lnTo>
                  <a:pt x="465765" y="891379"/>
                </a:lnTo>
                <a:lnTo>
                  <a:pt x="465765" y="883349"/>
                </a:lnTo>
                <a:lnTo>
                  <a:pt x="457735" y="883349"/>
                </a:lnTo>
                <a:lnTo>
                  <a:pt x="457735" y="875318"/>
                </a:lnTo>
                <a:lnTo>
                  <a:pt x="457735" y="867288"/>
                </a:lnTo>
                <a:lnTo>
                  <a:pt x="449704" y="867288"/>
                </a:lnTo>
                <a:lnTo>
                  <a:pt x="449704" y="859257"/>
                </a:lnTo>
                <a:lnTo>
                  <a:pt x="441674" y="851227"/>
                </a:lnTo>
                <a:lnTo>
                  <a:pt x="433643" y="843196"/>
                </a:lnTo>
                <a:lnTo>
                  <a:pt x="433643" y="843196"/>
                </a:lnTo>
                <a:lnTo>
                  <a:pt x="425613" y="835166"/>
                </a:lnTo>
                <a:lnTo>
                  <a:pt x="417582" y="827136"/>
                </a:lnTo>
                <a:lnTo>
                  <a:pt x="409552" y="827136"/>
                </a:lnTo>
                <a:lnTo>
                  <a:pt x="401522" y="819105"/>
                </a:lnTo>
                <a:lnTo>
                  <a:pt x="393491" y="819105"/>
                </a:lnTo>
                <a:lnTo>
                  <a:pt x="385461" y="811075"/>
                </a:lnTo>
                <a:lnTo>
                  <a:pt x="377430" y="811075"/>
                </a:lnTo>
                <a:lnTo>
                  <a:pt x="369400" y="803044"/>
                </a:lnTo>
                <a:lnTo>
                  <a:pt x="361369" y="803044"/>
                </a:lnTo>
                <a:lnTo>
                  <a:pt x="353339" y="803044"/>
                </a:lnTo>
                <a:lnTo>
                  <a:pt x="337278" y="795014"/>
                </a:lnTo>
                <a:lnTo>
                  <a:pt x="329248" y="795014"/>
                </a:lnTo>
                <a:lnTo>
                  <a:pt x="313187" y="795014"/>
                </a:lnTo>
                <a:lnTo>
                  <a:pt x="305156" y="795014"/>
                </a:lnTo>
                <a:lnTo>
                  <a:pt x="289096" y="795014"/>
                </a:lnTo>
                <a:lnTo>
                  <a:pt x="281065" y="795014"/>
                </a:lnTo>
                <a:lnTo>
                  <a:pt x="265004" y="786983"/>
                </a:lnTo>
                <a:lnTo>
                  <a:pt x="256974" y="786983"/>
                </a:lnTo>
                <a:lnTo>
                  <a:pt x="240913" y="786983"/>
                </a:lnTo>
                <a:lnTo>
                  <a:pt x="232882" y="786983"/>
                </a:lnTo>
                <a:lnTo>
                  <a:pt x="224852" y="786983"/>
                </a:lnTo>
                <a:lnTo>
                  <a:pt x="208791" y="778953"/>
                </a:lnTo>
                <a:lnTo>
                  <a:pt x="200760" y="770922"/>
                </a:lnTo>
                <a:lnTo>
                  <a:pt x="192730" y="770922"/>
                </a:lnTo>
                <a:lnTo>
                  <a:pt x="184700" y="770922"/>
                </a:lnTo>
                <a:lnTo>
                  <a:pt x="184700" y="762892"/>
                </a:lnTo>
                <a:lnTo>
                  <a:pt x="176669" y="762892"/>
                </a:lnTo>
                <a:lnTo>
                  <a:pt x="168639" y="754862"/>
                </a:lnTo>
                <a:lnTo>
                  <a:pt x="160609" y="754862"/>
                </a:lnTo>
                <a:lnTo>
                  <a:pt x="152578" y="754862"/>
                </a:lnTo>
                <a:lnTo>
                  <a:pt x="152578" y="746831"/>
                </a:lnTo>
                <a:lnTo>
                  <a:pt x="144548" y="746831"/>
                </a:lnTo>
                <a:lnTo>
                  <a:pt x="144548" y="738801"/>
                </a:lnTo>
                <a:lnTo>
                  <a:pt x="136517" y="738801"/>
                </a:lnTo>
                <a:lnTo>
                  <a:pt x="136517" y="730770"/>
                </a:lnTo>
                <a:lnTo>
                  <a:pt x="128486" y="730770"/>
                </a:lnTo>
                <a:lnTo>
                  <a:pt x="128486" y="722740"/>
                </a:lnTo>
                <a:lnTo>
                  <a:pt x="120456" y="722740"/>
                </a:lnTo>
                <a:lnTo>
                  <a:pt x="120456" y="714709"/>
                </a:lnTo>
                <a:lnTo>
                  <a:pt x="112425" y="714709"/>
                </a:lnTo>
                <a:lnTo>
                  <a:pt x="104395" y="706679"/>
                </a:lnTo>
                <a:lnTo>
                  <a:pt x="104395" y="698648"/>
                </a:lnTo>
                <a:lnTo>
                  <a:pt x="96365" y="698648"/>
                </a:lnTo>
                <a:lnTo>
                  <a:pt x="96365" y="690618"/>
                </a:lnTo>
                <a:lnTo>
                  <a:pt x="88334" y="690618"/>
                </a:lnTo>
                <a:lnTo>
                  <a:pt x="88334" y="682588"/>
                </a:lnTo>
                <a:lnTo>
                  <a:pt x="88334" y="674557"/>
                </a:lnTo>
                <a:lnTo>
                  <a:pt x="80304" y="674557"/>
                </a:lnTo>
                <a:lnTo>
                  <a:pt x="80304" y="666527"/>
                </a:lnTo>
                <a:lnTo>
                  <a:pt x="80304" y="658496"/>
                </a:lnTo>
                <a:lnTo>
                  <a:pt x="72273" y="650466"/>
                </a:lnTo>
                <a:lnTo>
                  <a:pt x="72273" y="650466"/>
                </a:lnTo>
                <a:lnTo>
                  <a:pt x="72273" y="642435"/>
                </a:lnTo>
                <a:lnTo>
                  <a:pt x="64243" y="634405"/>
                </a:lnTo>
                <a:lnTo>
                  <a:pt x="64243" y="626374"/>
                </a:lnTo>
                <a:lnTo>
                  <a:pt x="56213" y="626374"/>
                </a:lnTo>
                <a:lnTo>
                  <a:pt x="56213" y="618344"/>
                </a:lnTo>
                <a:lnTo>
                  <a:pt x="48182" y="610314"/>
                </a:lnTo>
                <a:lnTo>
                  <a:pt x="48182" y="602283"/>
                </a:lnTo>
                <a:lnTo>
                  <a:pt x="48182" y="594253"/>
                </a:lnTo>
                <a:lnTo>
                  <a:pt x="48182" y="594253"/>
                </a:lnTo>
                <a:lnTo>
                  <a:pt x="40152" y="586222"/>
                </a:lnTo>
                <a:lnTo>
                  <a:pt x="40152" y="578192"/>
                </a:lnTo>
                <a:lnTo>
                  <a:pt x="40152" y="570161"/>
                </a:lnTo>
                <a:lnTo>
                  <a:pt x="40152" y="562131"/>
                </a:lnTo>
                <a:lnTo>
                  <a:pt x="32121" y="554101"/>
                </a:lnTo>
                <a:lnTo>
                  <a:pt x="32121" y="554101"/>
                </a:lnTo>
                <a:lnTo>
                  <a:pt x="32121" y="546070"/>
                </a:lnTo>
                <a:lnTo>
                  <a:pt x="32121" y="538040"/>
                </a:lnTo>
                <a:lnTo>
                  <a:pt x="32121" y="530009"/>
                </a:lnTo>
                <a:lnTo>
                  <a:pt x="32121" y="521979"/>
                </a:lnTo>
                <a:lnTo>
                  <a:pt x="32121" y="513948"/>
                </a:lnTo>
                <a:lnTo>
                  <a:pt x="32121" y="505918"/>
                </a:lnTo>
                <a:lnTo>
                  <a:pt x="32121" y="497887"/>
                </a:lnTo>
                <a:lnTo>
                  <a:pt x="40152" y="489857"/>
                </a:lnTo>
                <a:lnTo>
                  <a:pt x="40152" y="481826"/>
                </a:lnTo>
                <a:lnTo>
                  <a:pt x="40152" y="473796"/>
                </a:lnTo>
                <a:lnTo>
                  <a:pt x="40152" y="465766"/>
                </a:lnTo>
                <a:lnTo>
                  <a:pt x="48182" y="457735"/>
                </a:lnTo>
                <a:lnTo>
                  <a:pt x="48182" y="449705"/>
                </a:lnTo>
                <a:lnTo>
                  <a:pt x="48182" y="441674"/>
                </a:lnTo>
                <a:lnTo>
                  <a:pt x="56213" y="433644"/>
                </a:lnTo>
                <a:lnTo>
                  <a:pt x="56213" y="433644"/>
                </a:lnTo>
                <a:lnTo>
                  <a:pt x="64243" y="417583"/>
                </a:lnTo>
                <a:lnTo>
                  <a:pt x="64243" y="409552"/>
                </a:lnTo>
                <a:lnTo>
                  <a:pt x="72273" y="401522"/>
                </a:lnTo>
                <a:lnTo>
                  <a:pt x="72273" y="393492"/>
                </a:lnTo>
                <a:lnTo>
                  <a:pt x="80304" y="393492"/>
                </a:lnTo>
                <a:lnTo>
                  <a:pt x="80304" y="385461"/>
                </a:lnTo>
                <a:lnTo>
                  <a:pt x="88334" y="377431"/>
                </a:lnTo>
                <a:lnTo>
                  <a:pt x="88334" y="369400"/>
                </a:lnTo>
                <a:lnTo>
                  <a:pt x="96365" y="361370"/>
                </a:lnTo>
                <a:lnTo>
                  <a:pt x="104395" y="353339"/>
                </a:lnTo>
                <a:lnTo>
                  <a:pt x="104395" y="345309"/>
                </a:lnTo>
                <a:lnTo>
                  <a:pt x="112425" y="337278"/>
                </a:lnTo>
                <a:lnTo>
                  <a:pt x="120456" y="329248"/>
                </a:lnTo>
                <a:lnTo>
                  <a:pt x="120456" y="321218"/>
                </a:lnTo>
                <a:lnTo>
                  <a:pt x="128486" y="313187"/>
                </a:lnTo>
                <a:lnTo>
                  <a:pt x="128486" y="305157"/>
                </a:lnTo>
                <a:lnTo>
                  <a:pt x="136517" y="297126"/>
                </a:lnTo>
                <a:lnTo>
                  <a:pt x="136517" y="289096"/>
                </a:lnTo>
                <a:lnTo>
                  <a:pt x="144548" y="289096"/>
                </a:lnTo>
                <a:lnTo>
                  <a:pt x="144548" y="281065"/>
                </a:lnTo>
                <a:lnTo>
                  <a:pt x="144548" y="273035"/>
                </a:lnTo>
                <a:lnTo>
                  <a:pt x="144548" y="265004"/>
                </a:lnTo>
                <a:lnTo>
                  <a:pt x="152578" y="256974"/>
                </a:lnTo>
                <a:lnTo>
                  <a:pt x="152578" y="256974"/>
                </a:lnTo>
                <a:lnTo>
                  <a:pt x="152578" y="248944"/>
                </a:lnTo>
                <a:lnTo>
                  <a:pt x="160609" y="240913"/>
                </a:lnTo>
                <a:lnTo>
                  <a:pt x="160609" y="240913"/>
                </a:lnTo>
                <a:lnTo>
                  <a:pt x="160609" y="232883"/>
                </a:lnTo>
                <a:lnTo>
                  <a:pt x="160609" y="224852"/>
                </a:lnTo>
                <a:lnTo>
                  <a:pt x="160609" y="224852"/>
                </a:lnTo>
                <a:lnTo>
                  <a:pt x="168639" y="216822"/>
                </a:lnTo>
                <a:lnTo>
                  <a:pt x="168639" y="208791"/>
                </a:lnTo>
                <a:lnTo>
                  <a:pt x="168639" y="208791"/>
                </a:lnTo>
                <a:lnTo>
                  <a:pt x="168639" y="200761"/>
                </a:lnTo>
                <a:lnTo>
                  <a:pt x="168639" y="192730"/>
                </a:lnTo>
                <a:lnTo>
                  <a:pt x="168639" y="192730"/>
                </a:lnTo>
                <a:lnTo>
                  <a:pt x="168639" y="184700"/>
                </a:lnTo>
                <a:lnTo>
                  <a:pt x="168639" y="176670"/>
                </a:lnTo>
                <a:lnTo>
                  <a:pt x="168639" y="176670"/>
                </a:lnTo>
                <a:lnTo>
                  <a:pt x="168639" y="168639"/>
                </a:lnTo>
                <a:lnTo>
                  <a:pt x="168639" y="168639"/>
                </a:lnTo>
                <a:lnTo>
                  <a:pt x="176669" y="160609"/>
                </a:lnTo>
                <a:lnTo>
                  <a:pt x="176669" y="152578"/>
                </a:lnTo>
                <a:lnTo>
                  <a:pt x="176669" y="152578"/>
                </a:lnTo>
                <a:lnTo>
                  <a:pt x="176669" y="144548"/>
                </a:lnTo>
                <a:lnTo>
                  <a:pt x="176669" y="136517"/>
                </a:lnTo>
                <a:lnTo>
                  <a:pt x="176669" y="136517"/>
                </a:lnTo>
                <a:lnTo>
                  <a:pt x="176669" y="128487"/>
                </a:lnTo>
                <a:lnTo>
                  <a:pt x="176669" y="128487"/>
                </a:lnTo>
                <a:lnTo>
                  <a:pt x="184700" y="120456"/>
                </a:lnTo>
                <a:lnTo>
                  <a:pt x="184700" y="112426"/>
                </a:lnTo>
                <a:lnTo>
                  <a:pt x="184700" y="112426"/>
                </a:lnTo>
                <a:lnTo>
                  <a:pt x="184700" y="104396"/>
                </a:lnTo>
                <a:lnTo>
                  <a:pt x="184700" y="96365"/>
                </a:lnTo>
                <a:lnTo>
                  <a:pt x="192730" y="96365"/>
                </a:lnTo>
                <a:lnTo>
                  <a:pt x="192730" y="80304"/>
                </a:lnTo>
                <a:lnTo>
                  <a:pt x="192730" y="80304"/>
                </a:lnTo>
                <a:lnTo>
                  <a:pt x="200760" y="72274"/>
                </a:lnTo>
                <a:lnTo>
                  <a:pt x="200760" y="64243"/>
                </a:lnTo>
                <a:lnTo>
                  <a:pt x="208791" y="64243"/>
                </a:lnTo>
                <a:lnTo>
                  <a:pt x="208791" y="56213"/>
                </a:lnTo>
                <a:lnTo>
                  <a:pt x="216821" y="48182"/>
                </a:lnTo>
                <a:lnTo>
                  <a:pt x="224852" y="40152"/>
                </a:lnTo>
                <a:lnTo>
                  <a:pt x="224852" y="40152"/>
                </a:lnTo>
                <a:lnTo>
                  <a:pt x="232882" y="32122"/>
                </a:lnTo>
                <a:lnTo>
                  <a:pt x="240913" y="24091"/>
                </a:lnTo>
                <a:lnTo>
                  <a:pt x="240913" y="16061"/>
                </a:lnTo>
                <a:lnTo>
                  <a:pt x="248943" y="16061"/>
                </a:lnTo>
                <a:lnTo>
                  <a:pt x="248943" y="8030"/>
                </a:lnTo>
                <a:lnTo>
                  <a:pt x="256974" y="0"/>
                </a:lnTo>
                <a:lnTo>
                  <a:pt x="25697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Freeform 2051"/>
          <p:cNvSpPr/>
          <p:nvPr/>
        </p:nvSpPr>
        <p:spPr>
          <a:xfrm>
            <a:off x="3319251" y="2128068"/>
            <a:ext cx="168640" cy="176671"/>
          </a:xfrm>
          <a:custGeom>
            <a:avLst/>
            <a:gdLst/>
            <a:ahLst/>
            <a:cxnLst/>
            <a:rect l="0" t="0" r="0" b="0"/>
            <a:pathLst>
              <a:path w="168640" h="176671">
                <a:moveTo>
                  <a:pt x="8030" y="48182"/>
                </a:moveTo>
                <a:lnTo>
                  <a:pt x="8030" y="48182"/>
                </a:lnTo>
                <a:lnTo>
                  <a:pt x="8030" y="48182"/>
                </a:lnTo>
                <a:lnTo>
                  <a:pt x="8030" y="48182"/>
                </a:lnTo>
                <a:lnTo>
                  <a:pt x="8030" y="48182"/>
                </a:lnTo>
                <a:lnTo>
                  <a:pt x="0" y="48182"/>
                </a:lnTo>
                <a:lnTo>
                  <a:pt x="0" y="48182"/>
                </a:lnTo>
                <a:lnTo>
                  <a:pt x="0" y="40152"/>
                </a:lnTo>
                <a:lnTo>
                  <a:pt x="0" y="40152"/>
                </a:lnTo>
                <a:lnTo>
                  <a:pt x="0" y="40152"/>
                </a:lnTo>
                <a:lnTo>
                  <a:pt x="0" y="40152"/>
                </a:lnTo>
                <a:lnTo>
                  <a:pt x="0" y="48182"/>
                </a:lnTo>
                <a:lnTo>
                  <a:pt x="0" y="40152"/>
                </a:lnTo>
                <a:lnTo>
                  <a:pt x="0" y="40152"/>
                </a:lnTo>
                <a:lnTo>
                  <a:pt x="0" y="48182"/>
                </a:lnTo>
                <a:lnTo>
                  <a:pt x="0" y="40152"/>
                </a:lnTo>
                <a:lnTo>
                  <a:pt x="0" y="40152"/>
                </a:lnTo>
                <a:lnTo>
                  <a:pt x="0" y="40152"/>
                </a:lnTo>
                <a:lnTo>
                  <a:pt x="0" y="40152"/>
                </a:lnTo>
                <a:lnTo>
                  <a:pt x="0" y="48182"/>
                </a:lnTo>
                <a:lnTo>
                  <a:pt x="0" y="48182"/>
                </a:lnTo>
                <a:lnTo>
                  <a:pt x="0" y="48182"/>
                </a:lnTo>
                <a:lnTo>
                  <a:pt x="0" y="48182"/>
                </a:lnTo>
                <a:lnTo>
                  <a:pt x="0" y="48182"/>
                </a:lnTo>
                <a:lnTo>
                  <a:pt x="0" y="48182"/>
                </a:lnTo>
                <a:lnTo>
                  <a:pt x="0" y="48182"/>
                </a:lnTo>
                <a:lnTo>
                  <a:pt x="0" y="48182"/>
                </a:lnTo>
                <a:lnTo>
                  <a:pt x="8030" y="56213"/>
                </a:lnTo>
                <a:lnTo>
                  <a:pt x="8030" y="56213"/>
                </a:lnTo>
                <a:lnTo>
                  <a:pt x="8030" y="64244"/>
                </a:lnTo>
                <a:lnTo>
                  <a:pt x="8030" y="64244"/>
                </a:lnTo>
                <a:lnTo>
                  <a:pt x="8030" y="64244"/>
                </a:lnTo>
                <a:lnTo>
                  <a:pt x="8030" y="72274"/>
                </a:lnTo>
                <a:lnTo>
                  <a:pt x="8030" y="80305"/>
                </a:lnTo>
                <a:lnTo>
                  <a:pt x="8030" y="80305"/>
                </a:lnTo>
                <a:lnTo>
                  <a:pt x="8030" y="88335"/>
                </a:lnTo>
                <a:lnTo>
                  <a:pt x="16061" y="88335"/>
                </a:lnTo>
                <a:lnTo>
                  <a:pt x="16061" y="96365"/>
                </a:lnTo>
                <a:lnTo>
                  <a:pt x="16061" y="96365"/>
                </a:lnTo>
                <a:lnTo>
                  <a:pt x="16061" y="104396"/>
                </a:lnTo>
                <a:lnTo>
                  <a:pt x="16061" y="104396"/>
                </a:lnTo>
                <a:lnTo>
                  <a:pt x="16061" y="112426"/>
                </a:lnTo>
                <a:lnTo>
                  <a:pt x="16061" y="112426"/>
                </a:lnTo>
                <a:lnTo>
                  <a:pt x="16061" y="120457"/>
                </a:lnTo>
                <a:lnTo>
                  <a:pt x="16061" y="120457"/>
                </a:lnTo>
                <a:lnTo>
                  <a:pt x="16061" y="120457"/>
                </a:lnTo>
                <a:lnTo>
                  <a:pt x="16061" y="128487"/>
                </a:lnTo>
                <a:lnTo>
                  <a:pt x="16061" y="128487"/>
                </a:lnTo>
                <a:lnTo>
                  <a:pt x="16061" y="136517"/>
                </a:lnTo>
                <a:lnTo>
                  <a:pt x="16061" y="136517"/>
                </a:lnTo>
                <a:lnTo>
                  <a:pt x="16061" y="136517"/>
                </a:lnTo>
                <a:lnTo>
                  <a:pt x="16061" y="144548"/>
                </a:lnTo>
                <a:lnTo>
                  <a:pt x="16061" y="144548"/>
                </a:lnTo>
                <a:lnTo>
                  <a:pt x="16061" y="144548"/>
                </a:lnTo>
                <a:lnTo>
                  <a:pt x="16061" y="152578"/>
                </a:lnTo>
                <a:lnTo>
                  <a:pt x="16061" y="152578"/>
                </a:lnTo>
                <a:lnTo>
                  <a:pt x="24091" y="152578"/>
                </a:lnTo>
                <a:lnTo>
                  <a:pt x="24091" y="160609"/>
                </a:lnTo>
                <a:lnTo>
                  <a:pt x="24091" y="160609"/>
                </a:lnTo>
                <a:lnTo>
                  <a:pt x="24091" y="160609"/>
                </a:lnTo>
                <a:lnTo>
                  <a:pt x="24091" y="160609"/>
                </a:lnTo>
                <a:lnTo>
                  <a:pt x="24091" y="160609"/>
                </a:lnTo>
                <a:lnTo>
                  <a:pt x="24091" y="168639"/>
                </a:lnTo>
                <a:lnTo>
                  <a:pt x="24091" y="168639"/>
                </a:lnTo>
                <a:lnTo>
                  <a:pt x="24091" y="168639"/>
                </a:lnTo>
                <a:lnTo>
                  <a:pt x="24091" y="168639"/>
                </a:lnTo>
                <a:lnTo>
                  <a:pt x="24091" y="168639"/>
                </a:lnTo>
                <a:lnTo>
                  <a:pt x="24091" y="168639"/>
                </a:lnTo>
                <a:lnTo>
                  <a:pt x="24091" y="168639"/>
                </a:lnTo>
                <a:lnTo>
                  <a:pt x="24091" y="168639"/>
                </a:lnTo>
                <a:lnTo>
                  <a:pt x="24091" y="168639"/>
                </a:lnTo>
                <a:lnTo>
                  <a:pt x="24091" y="168639"/>
                </a:lnTo>
                <a:lnTo>
                  <a:pt x="24091" y="168639"/>
                </a:lnTo>
                <a:lnTo>
                  <a:pt x="24091" y="168639"/>
                </a:lnTo>
                <a:lnTo>
                  <a:pt x="24091" y="168639"/>
                </a:lnTo>
                <a:lnTo>
                  <a:pt x="24091" y="168639"/>
                </a:lnTo>
                <a:lnTo>
                  <a:pt x="24091" y="160609"/>
                </a:lnTo>
                <a:lnTo>
                  <a:pt x="24091" y="160609"/>
                </a:lnTo>
                <a:lnTo>
                  <a:pt x="24091" y="152578"/>
                </a:lnTo>
                <a:lnTo>
                  <a:pt x="16061" y="152578"/>
                </a:lnTo>
                <a:lnTo>
                  <a:pt x="16061" y="144548"/>
                </a:lnTo>
                <a:lnTo>
                  <a:pt x="16061" y="144548"/>
                </a:lnTo>
                <a:lnTo>
                  <a:pt x="16061" y="136517"/>
                </a:lnTo>
                <a:lnTo>
                  <a:pt x="16061" y="128487"/>
                </a:lnTo>
                <a:lnTo>
                  <a:pt x="8030" y="128487"/>
                </a:lnTo>
                <a:lnTo>
                  <a:pt x="8030" y="120457"/>
                </a:lnTo>
                <a:lnTo>
                  <a:pt x="8030" y="112426"/>
                </a:lnTo>
                <a:lnTo>
                  <a:pt x="8030" y="112426"/>
                </a:lnTo>
                <a:lnTo>
                  <a:pt x="8030" y="104396"/>
                </a:lnTo>
                <a:lnTo>
                  <a:pt x="0" y="96365"/>
                </a:lnTo>
                <a:lnTo>
                  <a:pt x="0" y="96365"/>
                </a:lnTo>
                <a:lnTo>
                  <a:pt x="0" y="88335"/>
                </a:lnTo>
                <a:lnTo>
                  <a:pt x="0" y="80305"/>
                </a:lnTo>
                <a:lnTo>
                  <a:pt x="0" y="80305"/>
                </a:lnTo>
                <a:lnTo>
                  <a:pt x="0" y="80305"/>
                </a:lnTo>
                <a:lnTo>
                  <a:pt x="0" y="72274"/>
                </a:lnTo>
                <a:lnTo>
                  <a:pt x="8030" y="64244"/>
                </a:lnTo>
                <a:lnTo>
                  <a:pt x="8030" y="64244"/>
                </a:lnTo>
                <a:lnTo>
                  <a:pt x="8030" y="64244"/>
                </a:lnTo>
                <a:lnTo>
                  <a:pt x="8030" y="56213"/>
                </a:lnTo>
                <a:lnTo>
                  <a:pt x="8030" y="56213"/>
                </a:lnTo>
                <a:lnTo>
                  <a:pt x="8030" y="48182"/>
                </a:lnTo>
                <a:lnTo>
                  <a:pt x="8030" y="48182"/>
                </a:lnTo>
                <a:lnTo>
                  <a:pt x="16061" y="48182"/>
                </a:lnTo>
                <a:lnTo>
                  <a:pt x="16061" y="40152"/>
                </a:lnTo>
                <a:lnTo>
                  <a:pt x="16061" y="40152"/>
                </a:lnTo>
                <a:lnTo>
                  <a:pt x="16061" y="32122"/>
                </a:lnTo>
                <a:lnTo>
                  <a:pt x="16061" y="32122"/>
                </a:lnTo>
                <a:lnTo>
                  <a:pt x="24091" y="32122"/>
                </a:lnTo>
                <a:lnTo>
                  <a:pt x="24091" y="24091"/>
                </a:lnTo>
                <a:lnTo>
                  <a:pt x="24091" y="24091"/>
                </a:lnTo>
                <a:lnTo>
                  <a:pt x="32122" y="24091"/>
                </a:lnTo>
                <a:lnTo>
                  <a:pt x="32122" y="24091"/>
                </a:lnTo>
                <a:lnTo>
                  <a:pt x="40152" y="16061"/>
                </a:lnTo>
                <a:lnTo>
                  <a:pt x="40152" y="16061"/>
                </a:lnTo>
                <a:lnTo>
                  <a:pt x="40152" y="16061"/>
                </a:lnTo>
                <a:lnTo>
                  <a:pt x="48182" y="8030"/>
                </a:lnTo>
                <a:lnTo>
                  <a:pt x="48182" y="8030"/>
                </a:lnTo>
                <a:lnTo>
                  <a:pt x="56213" y="8030"/>
                </a:lnTo>
                <a:lnTo>
                  <a:pt x="56213" y="8030"/>
                </a:lnTo>
                <a:lnTo>
                  <a:pt x="64243" y="8030"/>
                </a:lnTo>
                <a:lnTo>
                  <a:pt x="64243" y="8030"/>
                </a:lnTo>
                <a:lnTo>
                  <a:pt x="72274" y="0"/>
                </a:lnTo>
                <a:lnTo>
                  <a:pt x="72274" y="0"/>
                </a:lnTo>
                <a:lnTo>
                  <a:pt x="72274" y="0"/>
                </a:lnTo>
                <a:lnTo>
                  <a:pt x="80304" y="8030"/>
                </a:lnTo>
                <a:lnTo>
                  <a:pt x="80304" y="8030"/>
                </a:lnTo>
                <a:lnTo>
                  <a:pt x="80304" y="8030"/>
                </a:lnTo>
                <a:lnTo>
                  <a:pt x="88335" y="8030"/>
                </a:lnTo>
                <a:lnTo>
                  <a:pt x="88335" y="8030"/>
                </a:lnTo>
                <a:lnTo>
                  <a:pt x="96365" y="8030"/>
                </a:lnTo>
                <a:lnTo>
                  <a:pt x="96365" y="16061"/>
                </a:lnTo>
                <a:lnTo>
                  <a:pt x="104395" y="24091"/>
                </a:lnTo>
                <a:lnTo>
                  <a:pt x="104395" y="24091"/>
                </a:lnTo>
                <a:lnTo>
                  <a:pt x="112426" y="32122"/>
                </a:lnTo>
                <a:lnTo>
                  <a:pt x="112426" y="32122"/>
                </a:lnTo>
                <a:lnTo>
                  <a:pt x="120456" y="40152"/>
                </a:lnTo>
                <a:lnTo>
                  <a:pt x="120456" y="48182"/>
                </a:lnTo>
                <a:lnTo>
                  <a:pt x="120456" y="48182"/>
                </a:lnTo>
                <a:lnTo>
                  <a:pt x="128487" y="56213"/>
                </a:lnTo>
                <a:lnTo>
                  <a:pt x="128487" y="56213"/>
                </a:lnTo>
                <a:lnTo>
                  <a:pt x="128487" y="64244"/>
                </a:lnTo>
                <a:lnTo>
                  <a:pt x="128487" y="72274"/>
                </a:lnTo>
                <a:lnTo>
                  <a:pt x="136518" y="72274"/>
                </a:lnTo>
                <a:lnTo>
                  <a:pt x="136518" y="80305"/>
                </a:lnTo>
                <a:lnTo>
                  <a:pt x="136518" y="80305"/>
                </a:lnTo>
                <a:lnTo>
                  <a:pt x="136518" y="88335"/>
                </a:lnTo>
                <a:lnTo>
                  <a:pt x="136518" y="96365"/>
                </a:lnTo>
                <a:lnTo>
                  <a:pt x="144548" y="104396"/>
                </a:lnTo>
                <a:lnTo>
                  <a:pt x="144548" y="104396"/>
                </a:lnTo>
                <a:lnTo>
                  <a:pt x="144548" y="112426"/>
                </a:lnTo>
                <a:lnTo>
                  <a:pt x="144548" y="120457"/>
                </a:lnTo>
                <a:lnTo>
                  <a:pt x="144548" y="128487"/>
                </a:lnTo>
                <a:lnTo>
                  <a:pt x="152578" y="136517"/>
                </a:lnTo>
                <a:lnTo>
                  <a:pt x="152578" y="136517"/>
                </a:lnTo>
                <a:lnTo>
                  <a:pt x="160609" y="144548"/>
                </a:lnTo>
                <a:lnTo>
                  <a:pt x="160609" y="152578"/>
                </a:lnTo>
                <a:lnTo>
                  <a:pt x="160609" y="152578"/>
                </a:lnTo>
                <a:lnTo>
                  <a:pt x="160609" y="160609"/>
                </a:lnTo>
                <a:lnTo>
                  <a:pt x="168639" y="168639"/>
                </a:lnTo>
                <a:lnTo>
                  <a:pt x="168639" y="168639"/>
                </a:lnTo>
                <a:lnTo>
                  <a:pt x="168639" y="168639"/>
                </a:lnTo>
                <a:lnTo>
                  <a:pt x="168639" y="168639"/>
                </a:lnTo>
                <a:lnTo>
                  <a:pt x="168639" y="176670"/>
                </a:lnTo>
                <a:lnTo>
                  <a:pt x="168639" y="176670"/>
                </a:lnTo>
                <a:lnTo>
                  <a:pt x="168639" y="1766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Freeform 2052"/>
          <p:cNvSpPr/>
          <p:nvPr/>
        </p:nvSpPr>
        <p:spPr>
          <a:xfrm>
            <a:off x="3552134" y="2192312"/>
            <a:ext cx="40153" cy="88335"/>
          </a:xfrm>
          <a:custGeom>
            <a:avLst/>
            <a:gdLst/>
            <a:ahLst/>
            <a:cxnLst/>
            <a:rect l="0" t="0" r="0" b="0"/>
            <a:pathLst>
              <a:path w="40153" h="883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030"/>
                </a:lnTo>
                <a:lnTo>
                  <a:pt x="0" y="8030"/>
                </a:lnTo>
                <a:lnTo>
                  <a:pt x="0" y="16061"/>
                </a:lnTo>
                <a:lnTo>
                  <a:pt x="8030" y="16061"/>
                </a:lnTo>
                <a:lnTo>
                  <a:pt x="8030" y="16061"/>
                </a:lnTo>
                <a:lnTo>
                  <a:pt x="8030" y="24091"/>
                </a:lnTo>
                <a:lnTo>
                  <a:pt x="8030" y="24091"/>
                </a:lnTo>
                <a:lnTo>
                  <a:pt x="8030" y="32121"/>
                </a:lnTo>
                <a:lnTo>
                  <a:pt x="16061" y="40152"/>
                </a:lnTo>
                <a:lnTo>
                  <a:pt x="16061" y="40152"/>
                </a:lnTo>
                <a:lnTo>
                  <a:pt x="16061" y="48182"/>
                </a:lnTo>
                <a:lnTo>
                  <a:pt x="24091" y="56213"/>
                </a:lnTo>
                <a:lnTo>
                  <a:pt x="24091" y="56213"/>
                </a:lnTo>
                <a:lnTo>
                  <a:pt x="32121" y="64243"/>
                </a:lnTo>
                <a:lnTo>
                  <a:pt x="32121" y="64243"/>
                </a:lnTo>
                <a:lnTo>
                  <a:pt x="32121" y="72273"/>
                </a:lnTo>
                <a:lnTo>
                  <a:pt x="32121" y="72273"/>
                </a:lnTo>
                <a:lnTo>
                  <a:pt x="40152" y="80304"/>
                </a:lnTo>
                <a:lnTo>
                  <a:pt x="40152" y="80304"/>
                </a:lnTo>
                <a:lnTo>
                  <a:pt x="40152" y="88334"/>
                </a:lnTo>
                <a:lnTo>
                  <a:pt x="40152" y="88334"/>
                </a:lnTo>
                <a:lnTo>
                  <a:pt x="40152" y="883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Freeform 2053"/>
          <p:cNvSpPr/>
          <p:nvPr/>
        </p:nvSpPr>
        <p:spPr>
          <a:xfrm>
            <a:off x="3536073" y="206382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Freeform 2054"/>
          <p:cNvSpPr/>
          <p:nvPr/>
        </p:nvSpPr>
        <p:spPr>
          <a:xfrm>
            <a:off x="3608347" y="2087916"/>
            <a:ext cx="96366" cy="232884"/>
          </a:xfrm>
          <a:custGeom>
            <a:avLst/>
            <a:gdLst/>
            <a:ahLst/>
            <a:cxnLst/>
            <a:rect l="0" t="0" r="0" b="0"/>
            <a:pathLst>
              <a:path w="96366" h="232884">
                <a:moveTo>
                  <a:pt x="48183" y="8030"/>
                </a:moveTo>
                <a:lnTo>
                  <a:pt x="48183" y="8030"/>
                </a:lnTo>
                <a:lnTo>
                  <a:pt x="48183" y="8030"/>
                </a:lnTo>
                <a:lnTo>
                  <a:pt x="48183" y="8030"/>
                </a:lnTo>
                <a:lnTo>
                  <a:pt x="48183" y="8030"/>
                </a:lnTo>
                <a:lnTo>
                  <a:pt x="48183" y="8030"/>
                </a:lnTo>
                <a:lnTo>
                  <a:pt x="40152" y="8030"/>
                </a:lnTo>
                <a:lnTo>
                  <a:pt x="40152" y="0"/>
                </a:lnTo>
                <a:lnTo>
                  <a:pt x="40152" y="0"/>
                </a:lnTo>
                <a:lnTo>
                  <a:pt x="40152" y="0"/>
                </a:lnTo>
                <a:lnTo>
                  <a:pt x="40152" y="0"/>
                </a:lnTo>
                <a:lnTo>
                  <a:pt x="32121" y="0"/>
                </a:lnTo>
                <a:lnTo>
                  <a:pt x="32121" y="0"/>
                </a:lnTo>
                <a:lnTo>
                  <a:pt x="24091" y="0"/>
                </a:lnTo>
                <a:lnTo>
                  <a:pt x="24091" y="0"/>
                </a:lnTo>
                <a:lnTo>
                  <a:pt x="16060" y="0"/>
                </a:lnTo>
                <a:lnTo>
                  <a:pt x="16060" y="0"/>
                </a:lnTo>
                <a:lnTo>
                  <a:pt x="8030" y="8030"/>
                </a:lnTo>
                <a:lnTo>
                  <a:pt x="8030" y="8030"/>
                </a:lnTo>
                <a:lnTo>
                  <a:pt x="8030" y="8030"/>
                </a:lnTo>
                <a:lnTo>
                  <a:pt x="0" y="16061"/>
                </a:lnTo>
                <a:lnTo>
                  <a:pt x="0" y="24091"/>
                </a:lnTo>
                <a:lnTo>
                  <a:pt x="0" y="32121"/>
                </a:lnTo>
                <a:lnTo>
                  <a:pt x="0" y="32121"/>
                </a:lnTo>
                <a:lnTo>
                  <a:pt x="0" y="40152"/>
                </a:lnTo>
                <a:lnTo>
                  <a:pt x="0" y="48182"/>
                </a:lnTo>
                <a:lnTo>
                  <a:pt x="0" y="48182"/>
                </a:lnTo>
                <a:lnTo>
                  <a:pt x="0" y="56213"/>
                </a:lnTo>
                <a:lnTo>
                  <a:pt x="8030" y="56213"/>
                </a:lnTo>
                <a:lnTo>
                  <a:pt x="8030" y="64243"/>
                </a:lnTo>
                <a:lnTo>
                  <a:pt x="16060" y="64243"/>
                </a:lnTo>
                <a:lnTo>
                  <a:pt x="24091" y="72274"/>
                </a:lnTo>
                <a:lnTo>
                  <a:pt x="24091" y="72274"/>
                </a:lnTo>
                <a:lnTo>
                  <a:pt x="32121" y="72274"/>
                </a:lnTo>
                <a:lnTo>
                  <a:pt x="32121" y="72274"/>
                </a:lnTo>
                <a:lnTo>
                  <a:pt x="40152" y="72274"/>
                </a:lnTo>
                <a:lnTo>
                  <a:pt x="40152" y="72274"/>
                </a:lnTo>
                <a:lnTo>
                  <a:pt x="40152" y="72274"/>
                </a:lnTo>
                <a:lnTo>
                  <a:pt x="48183" y="72274"/>
                </a:lnTo>
                <a:lnTo>
                  <a:pt x="48183" y="64243"/>
                </a:lnTo>
                <a:lnTo>
                  <a:pt x="56213" y="64243"/>
                </a:lnTo>
                <a:lnTo>
                  <a:pt x="56213" y="64243"/>
                </a:lnTo>
                <a:lnTo>
                  <a:pt x="56213" y="56213"/>
                </a:lnTo>
                <a:lnTo>
                  <a:pt x="64244" y="56213"/>
                </a:lnTo>
                <a:lnTo>
                  <a:pt x="64244" y="48182"/>
                </a:lnTo>
                <a:lnTo>
                  <a:pt x="64244" y="40152"/>
                </a:lnTo>
                <a:lnTo>
                  <a:pt x="64244" y="40152"/>
                </a:lnTo>
                <a:lnTo>
                  <a:pt x="56213" y="32121"/>
                </a:lnTo>
                <a:lnTo>
                  <a:pt x="56213" y="24091"/>
                </a:lnTo>
                <a:lnTo>
                  <a:pt x="56213" y="24091"/>
                </a:lnTo>
                <a:lnTo>
                  <a:pt x="48183" y="16061"/>
                </a:lnTo>
                <a:lnTo>
                  <a:pt x="48183" y="8030"/>
                </a:lnTo>
                <a:lnTo>
                  <a:pt x="48183" y="8030"/>
                </a:lnTo>
                <a:lnTo>
                  <a:pt x="40152" y="8030"/>
                </a:lnTo>
                <a:lnTo>
                  <a:pt x="40152" y="0"/>
                </a:lnTo>
                <a:lnTo>
                  <a:pt x="40152" y="0"/>
                </a:lnTo>
                <a:lnTo>
                  <a:pt x="32121" y="0"/>
                </a:lnTo>
                <a:lnTo>
                  <a:pt x="32121" y="0"/>
                </a:lnTo>
                <a:lnTo>
                  <a:pt x="32121" y="0"/>
                </a:lnTo>
                <a:lnTo>
                  <a:pt x="32121" y="0"/>
                </a:lnTo>
                <a:lnTo>
                  <a:pt x="32121" y="0"/>
                </a:lnTo>
                <a:lnTo>
                  <a:pt x="32121" y="0"/>
                </a:lnTo>
                <a:lnTo>
                  <a:pt x="32121" y="0"/>
                </a:lnTo>
                <a:lnTo>
                  <a:pt x="32121" y="0"/>
                </a:lnTo>
                <a:lnTo>
                  <a:pt x="32121" y="8030"/>
                </a:lnTo>
                <a:lnTo>
                  <a:pt x="32121" y="8030"/>
                </a:lnTo>
                <a:lnTo>
                  <a:pt x="32121" y="8030"/>
                </a:lnTo>
                <a:lnTo>
                  <a:pt x="40152" y="16061"/>
                </a:lnTo>
                <a:lnTo>
                  <a:pt x="40152" y="24091"/>
                </a:lnTo>
                <a:lnTo>
                  <a:pt x="40152" y="32121"/>
                </a:lnTo>
                <a:lnTo>
                  <a:pt x="48183" y="40152"/>
                </a:lnTo>
                <a:lnTo>
                  <a:pt x="48183" y="48182"/>
                </a:lnTo>
                <a:lnTo>
                  <a:pt x="56213" y="48182"/>
                </a:lnTo>
                <a:lnTo>
                  <a:pt x="56213" y="64243"/>
                </a:lnTo>
                <a:lnTo>
                  <a:pt x="64244" y="64243"/>
                </a:lnTo>
                <a:lnTo>
                  <a:pt x="64244" y="80304"/>
                </a:lnTo>
                <a:lnTo>
                  <a:pt x="72274" y="88334"/>
                </a:lnTo>
                <a:lnTo>
                  <a:pt x="80304" y="96365"/>
                </a:lnTo>
                <a:lnTo>
                  <a:pt x="80304" y="104396"/>
                </a:lnTo>
                <a:lnTo>
                  <a:pt x="88335" y="120457"/>
                </a:lnTo>
                <a:lnTo>
                  <a:pt x="88335" y="128487"/>
                </a:lnTo>
                <a:lnTo>
                  <a:pt x="96365" y="136517"/>
                </a:lnTo>
                <a:lnTo>
                  <a:pt x="96365" y="152578"/>
                </a:lnTo>
                <a:lnTo>
                  <a:pt x="96365" y="160609"/>
                </a:lnTo>
                <a:lnTo>
                  <a:pt x="96365" y="168639"/>
                </a:lnTo>
                <a:lnTo>
                  <a:pt x="96365" y="176669"/>
                </a:lnTo>
                <a:lnTo>
                  <a:pt x="88335" y="192730"/>
                </a:lnTo>
                <a:lnTo>
                  <a:pt x="88335" y="200761"/>
                </a:lnTo>
                <a:lnTo>
                  <a:pt x="88335" y="208791"/>
                </a:lnTo>
                <a:lnTo>
                  <a:pt x="80304" y="216822"/>
                </a:lnTo>
                <a:lnTo>
                  <a:pt x="72274" y="224852"/>
                </a:lnTo>
                <a:lnTo>
                  <a:pt x="64244" y="224852"/>
                </a:lnTo>
                <a:lnTo>
                  <a:pt x="56213" y="232883"/>
                </a:lnTo>
                <a:lnTo>
                  <a:pt x="56213" y="232883"/>
                </a:lnTo>
                <a:lnTo>
                  <a:pt x="40152" y="232883"/>
                </a:lnTo>
                <a:lnTo>
                  <a:pt x="32121" y="232883"/>
                </a:lnTo>
                <a:lnTo>
                  <a:pt x="24091" y="232883"/>
                </a:lnTo>
                <a:lnTo>
                  <a:pt x="24091" y="2328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Freeform 2055"/>
          <p:cNvSpPr/>
          <p:nvPr/>
        </p:nvSpPr>
        <p:spPr>
          <a:xfrm>
            <a:off x="3688651" y="1975489"/>
            <a:ext cx="88336" cy="144549"/>
          </a:xfrm>
          <a:custGeom>
            <a:avLst/>
            <a:gdLst/>
            <a:ahLst/>
            <a:cxnLst/>
            <a:rect l="0" t="0" r="0" b="0"/>
            <a:pathLst>
              <a:path w="88336" h="144549">
                <a:moveTo>
                  <a:pt x="8031" y="104396"/>
                </a:moveTo>
                <a:lnTo>
                  <a:pt x="0" y="104396"/>
                </a:lnTo>
                <a:lnTo>
                  <a:pt x="0" y="96366"/>
                </a:lnTo>
                <a:lnTo>
                  <a:pt x="0" y="96366"/>
                </a:lnTo>
                <a:lnTo>
                  <a:pt x="0" y="96366"/>
                </a:lnTo>
                <a:lnTo>
                  <a:pt x="0" y="96366"/>
                </a:lnTo>
                <a:lnTo>
                  <a:pt x="0" y="96366"/>
                </a:lnTo>
                <a:lnTo>
                  <a:pt x="0" y="96366"/>
                </a:lnTo>
                <a:lnTo>
                  <a:pt x="0" y="96366"/>
                </a:lnTo>
                <a:lnTo>
                  <a:pt x="8031" y="96366"/>
                </a:lnTo>
                <a:lnTo>
                  <a:pt x="8031" y="88335"/>
                </a:lnTo>
                <a:lnTo>
                  <a:pt x="8031" y="88335"/>
                </a:lnTo>
                <a:lnTo>
                  <a:pt x="16061" y="88335"/>
                </a:lnTo>
                <a:lnTo>
                  <a:pt x="16061" y="88335"/>
                </a:lnTo>
                <a:lnTo>
                  <a:pt x="24091" y="88335"/>
                </a:lnTo>
                <a:lnTo>
                  <a:pt x="24091" y="88335"/>
                </a:lnTo>
                <a:lnTo>
                  <a:pt x="32122" y="88335"/>
                </a:lnTo>
                <a:lnTo>
                  <a:pt x="32122" y="80305"/>
                </a:lnTo>
                <a:lnTo>
                  <a:pt x="32122" y="80305"/>
                </a:lnTo>
                <a:lnTo>
                  <a:pt x="40152" y="72275"/>
                </a:lnTo>
                <a:lnTo>
                  <a:pt x="40152" y="72275"/>
                </a:lnTo>
                <a:lnTo>
                  <a:pt x="48183" y="64244"/>
                </a:lnTo>
                <a:lnTo>
                  <a:pt x="48183" y="64244"/>
                </a:lnTo>
                <a:lnTo>
                  <a:pt x="48183" y="56214"/>
                </a:lnTo>
                <a:lnTo>
                  <a:pt x="48183" y="48183"/>
                </a:lnTo>
                <a:lnTo>
                  <a:pt x="48183" y="40153"/>
                </a:lnTo>
                <a:lnTo>
                  <a:pt x="48183" y="32122"/>
                </a:lnTo>
                <a:lnTo>
                  <a:pt x="48183" y="32122"/>
                </a:lnTo>
                <a:lnTo>
                  <a:pt x="48183" y="24092"/>
                </a:lnTo>
                <a:lnTo>
                  <a:pt x="40152" y="16061"/>
                </a:lnTo>
                <a:lnTo>
                  <a:pt x="40152" y="16061"/>
                </a:lnTo>
                <a:lnTo>
                  <a:pt x="32122" y="8031"/>
                </a:lnTo>
                <a:lnTo>
                  <a:pt x="32122" y="8031"/>
                </a:lnTo>
                <a:lnTo>
                  <a:pt x="24091" y="0"/>
                </a:lnTo>
                <a:lnTo>
                  <a:pt x="24091" y="0"/>
                </a:lnTo>
                <a:lnTo>
                  <a:pt x="24091" y="0"/>
                </a:lnTo>
                <a:lnTo>
                  <a:pt x="16061" y="0"/>
                </a:lnTo>
                <a:lnTo>
                  <a:pt x="16061" y="0"/>
                </a:lnTo>
                <a:lnTo>
                  <a:pt x="16061" y="0"/>
                </a:lnTo>
                <a:lnTo>
                  <a:pt x="16061" y="8031"/>
                </a:lnTo>
                <a:lnTo>
                  <a:pt x="8031" y="16061"/>
                </a:lnTo>
                <a:lnTo>
                  <a:pt x="8031" y="16061"/>
                </a:lnTo>
                <a:lnTo>
                  <a:pt x="8031" y="24092"/>
                </a:lnTo>
                <a:lnTo>
                  <a:pt x="8031" y="32122"/>
                </a:lnTo>
                <a:lnTo>
                  <a:pt x="8031" y="40153"/>
                </a:lnTo>
                <a:lnTo>
                  <a:pt x="8031" y="48183"/>
                </a:lnTo>
                <a:lnTo>
                  <a:pt x="8031" y="48183"/>
                </a:lnTo>
                <a:lnTo>
                  <a:pt x="8031" y="56214"/>
                </a:lnTo>
                <a:lnTo>
                  <a:pt x="16061" y="64244"/>
                </a:lnTo>
                <a:lnTo>
                  <a:pt x="16061" y="80305"/>
                </a:lnTo>
                <a:lnTo>
                  <a:pt x="16061" y="88335"/>
                </a:lnTo>
                <a:lnTo>
                  <a:pt x="16061" y="88335"/>
                </a:lnTo>
                <a:lnTo>
                  <a:pt x="24091" y="96366"/>
                </a:lnTo>
                <a:lnTo>
                  <a:pt x="24091" y="104396"/>
                </a:lnTo>
                <a:lnTo>
                  <a:pt x="24091" y="112427"/>
                </a:lnTo>
                <a:lnTo>
                  <a:pt x="32122" y="120457"/>
                </a:lnTo>
                <a:lnTo>
                  <a:pt x="32122" y="120457"/>
                </a:lnTo>
                <a:lnTo>
                  <a:pt x="40152" y="128488"/>
                </a:lnTo>
                <a:lnTo>
                  <a:pt x="48183" y="136518"/>
                </a:lnTo>
                <a:lnTo>
                  <a:pt x="48183" y="136518"/>
                </a:lnTo>
                <a:lnTo>
                  <a:pt x="56213" y="136518"/>
                </a:lnTo>
                <a:lnTo>
                  <a:pt x="64244" y="144548"/>
                </a:lnTo>
                <a:lnTo>
                  <a:pt x="64244" y="144548"/>
                </a:lnTo>
                <a:lnTo>
                  <a:pt x="72274" y="144548"/>
                </a:lnTo>
                <a:lnTo>
                  <a:pt x="72274" y="144548"/>
                </a:lnTo>
                <a:lnTo>
                  <a:pt x="80305" y="144548"/>
                </a:lnTo>
                <a:lnTo>
                  <a:pt x="88335" y="136518"/>
                </a:lnTo>
                <a:lnTo>
                  <a:pt x="88335" y="1365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 2056"/>
          <p:cNvSpPr/>
          <p:nvPr/>
        </p:nvSpPr>
        <p:spPr>
          <a:xfrm>
            <a:off x="3793047" y="1903216"/>
            <a:ext cx="64245" cy="152579"/>
          </a:xfrm>
          <a:custGeom>
            <a:avLst/>
            <a:gdLst/>
            <a:ahLst/>
            <a:cxnLst/>
            <a:rect l="0" t="0" r="0" b="0"/>
            <a:pathLst>
              <a:path w="64245" h="152579">
                <a:moveTo>
                  <a:pt x="0" y="80304"/>
                </a:moveTo>
                <a:lnTo>
                  <a:pt x="0" y="80304"/>
                </a:lnTo>
                <a:lnTo>
                  <a:pt x="8031" y="80304"/>
                </a:lnTo>
                <a:lnTo>
                  <a:pt x="16061" y="88334"/>
                </a:lnTo>
                <a:lnTo>
                  <a:pt x="16061" y="88334"/>
                </a:lnTo>
                <a:lnTo>
                  <a:pt x="24091" y="88334"/>
                </a:lnTo>
                <a:lnTo>
                  <a:pt x="24091" y="96365"/>
                </a:lnTo>
                <a:lnTo>
                  <a:pt x="32122" y="104395"/>
                </a:lnTo>
                <a:lnTo>
                  <a:pt x="32122" y="104395"/>
                </a:lnTo>
                <a:lnTo>
                  <a:pt x="40152" y="112426"/>
                </a:lnTo>
                <a:lnTo>
                  <a:pt x="48183" y="120456"/>
                </a:lnTo>
                <a:lnTo>
                  <a:pt x="48183" y="128487"/>
                </a:lnTo>
                <a:lnTo>
                  <a:pt x="56213" y="136517"/>
                </a:lnTo>
                <a:lnTo>
                  <a:pt x="56213" y="136517"/>
                </a:lnTo>
                <a:lnTo>
                  <a:pt x="64244" y="144548"/>
                </a:lnTo>
                <a:lnTo>
                  <a:pt x="64244" y="144548"/>
                </a:lnTo>
                <a:lnTo>
                  <a:pt x="64244" y="144548"/>
                </a:lnTo>
                <a:lnTo>
                  <a:pt x="64244" y="152578"/>
                </a:lnTo>
                <a:lnTo>
                  <a:pt x="64244" y="144548"/>
                </a:lnTo>
                <a:lnTo>
                  <a:pt x="56213" y="144548"/>
                </a:lnTo>
                <a:lnTo>
                  <a:pt x="56213" y="144548"/>
                </a:lnTo>
                <a:lnTo>
                  <a:pt x="48183" y="136517"/>
                </a:lnTo>
                <a:lnTo>
                  <a:pt x="48183" y="128487"/>
                </a:lnTo>
                <a:lnTo>
                  <a:pt x="40152" y="128487"/>
                </a:lnTo>
                <a:lnTo>
                  <a:pt x="32122" y="120456"/>
                </a:lnTo>
                <a:lnTo>
                  <a:pt x="32122" y="112426"/>
                </a:lnTo>
                <a:lnTo>
                  <a:pt x="24091" y="104395"/>
                </a:lnTo>
                <a:lnTo>
                  <a:pt x="24091" y="104395"/>
                </a:lnTo>
                <a:lnTo>
                  <a:pt x="24091" y="96365"/>
                </a:lnTo>
                <a:lnTo>
                  <a:pt x="16061" y="88334"/>
                </a:lnTo>
                <a:lnTo>
                  <a:pt x="16061" y="80304"/>
                </a:lnTo>
                <a:lnTo>
                  <a:pt x="16061" y="72273"/>
                </a:lnTo>
                <a:lnTo>
                  <a:pt x="16061" y="64243"/>
                </a:lnTo>
                <a:lnTo>
                  <a:pt x="16061" y="56213"/>
                </a:lnTo>
                <a:lnTo>
                  <a:pt x="16061" y="48182"/>
                </a:lnTo>
                <a:lnTo>
                  <a:pt x="16061" y="40152"/>
                </a:lnTo>
                <a:lnTo>
                  <a:pt x="16061" y="40152"/>
                </a:lnTo>
                <a:lnTo>
                  <a:pt x="16061" y="32121"/>
                </a:lnTo>
                <a:lnTo>
                  <a:pt x="24091" y="32121"/>
                </a:lnTo>
                <a:lnTo>
                  <a:pt x="24091" y="24091"/>
                </a:lnTo>
                <a:lnTo>
                  <a:pt x="24091" y="16060"/>
                </a:lnTo>
                <a:lnTo>
                  <a:pt x="32122" y="16060"/>
                </a:lnTo>
                <a:lnTo>
                  <a:pt x="32122" y="8030"/>
                </a:lnTo>
                <a:lnTo>
                  <a:pt x="40152" y="0"/>
                </a:lnTo>
                <a:lnTo>
                  <a:pt x="48183" y="0"/>
                </a:lnTo>
                <a:lnTo>
                  <a:pt x="4818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Freeform 2057"/>
          <p:cNvSpPr/>
          <p:nvPr/>
        </p:nvSpPr>
        <p:spPr>
          <a:xfrm>
            <a:off x="2733028" y="1453511"/>
            <a:ext cx="112428" cy="184701"/>
          </a:xfrm>
          <a:custGeom>
            <a:avLst/>
            <a:gdLst/>
            <a:ahLst/>
            <a:cxnLst/>
            <a:rect l="0" t="0" r="0" b="0"/>
            <a:pathLst>
              <a:path w="112428" h="184701">
                <a:moveTo>
                  <a:pt x="8031" y="0"/>
                </a:moveTo>
                <a:lnTo>
                  <a:pt x="0" y="0"/>
                </a:lnTo>
                <a:lnTo>
                  <a:pt x="0" y="0"/>
                </a:lnTo>
                <a:lnTo>
                  <a:pt x="0" y="8030"/>
                </a:lnTo>
                <a:lnTo>
                  <a:pt x="8031" y="8030"/>
                </a:lnTo>
                <a:lnTo>
                  <a:pt x="8031" y="16061"/>
                </a:lnTo>
                <a:lnTo>
                  <a:pt x="8031" y="16061"/>
                </a:lnTo>
                <a:lnTo>
                  <a:pt x="16061" y="24091"/>
                </a:lnTo>
                <a:lnTo>
                  <a:pt x="24091" y="32121"/>
                </a:lnTo>
                <a:lnTo>
                  <a:pt x="24091" y="40152"/>
                </a:lnTo>
                <a:lnTo>
                  <a:pt x="32122" y="48182"/>
                </a:lnTo>
                <a:lnTo>
                  <a:pt x="40152" y="56213"/>
                </a:lnTo>
                <a:lnTo>
                  <a:pt x="48183" y="64243"/>
                </a:lnTo>
                <a:lnTo>
                  <a:pt x="48183" y="72274"/>
                </a:lnTo>
                <a:lnTo>
                  <a:pt x="56213" y="80304"/>
                </a:lnTo>
                <a:lnTo>
                  <a:pt x="64244" y="96365"/>
                </a:lnTo>
                <a:lnTo>
                  <a:pt x="72274" y="104395"/>
                </a:lnTo>
                <a:lnTo>
                  <a:pt x="72274" y="112426"/>
                </a:lnTo>
                <a:lnTo>
                  <a:pt x="80305" y="120456"/>
                </a:lnTo>
                <a:lnTo>
                  <a:pt x="88335" y="128487"/>
                </a:lnTo>
                <a:lnTo>
                  <a:pt x="88335" y="136517"/>
                </a:lnTo>
                <a:lnTo>
                  <a:pt x="96366" y="144548"/>
                </a:lnTo>
                <a:lnTo>
                  <a:pt x="104396" y="152578"/>
                </a:lnTo>
                <a:lnTo>
                  <a:pt x="104396" y="160608"/>
                </a:lnTo>
                <a:lnTo>
                  <a:pt x="112427" y="168639"/>
                </a:lnTo>
                <a:lnTo>
                  <a:pt x="112427" y="184700"/>
                </a:lnTo>
                <a:lnTo>
                  <a:pt x="112427" y="1847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Freeform 2058"/>
          <p:cNvSpPr/>
          <p:nvPr/>
        </p:nvSpPr>
        <p:spPr>
          <a:xfrm>
            <a:off x="2757119" y="1469572"/>
            <a:ext cx="200763" cy="40153"/>
          </a:xfrm>
          <a:custGeom>
            <a:avLst/>
            <a:gdLst/>
            <a:ahLst/>
            <a:cxnLst/>
            <a:rect l="0" t="0" r="0" b="0"/>
            <a:pathLst>
              <a:path w="200763" h="40153">
                <a:moveTo>
                  <a:pt x="8031" y="8030"/>
                </a:moveTo>
                <a:lnTo>
                  <a:pt x="0" y="8030"/>
                </a:lnTo>
                <a:lnTo>
                  <a:pt x="0" y="8030"/>
                </a:lnTo>
                <a:lnTo>
                  <a:pt x="0" y="8030"/>
                </a:lnTo>
                <a:lnTo>
                  <a:pt x="8031" y="8030"/>
                </a:lnTo>
                <a:lnTo>
                  <a:pt x="8031" y="8030"/>
                </a:lnTo>
                <a:lnTo>
                  <a:pt x="8031" y="8030"/>
                </a:lnTo>
                <a:lnTo>
                  <a:pt x="16061" y="8030"/>
                </a:lnTo>
                <a:lnTo>
                  <a:pt x="24092" y="8030"/>
                </a:lnTo>
                <a:lnTo>
                  <a:pt x="32122" y="0"/>
                </a:lnTo>
                <a:lnTo>
                  <a:pt x="32122" y="0"/>
                </a:lnTo>
                <a:lnTo>
                  <a:pt x="40153" y="0"/>
                </a:lnTo>
                <a:lnTo>
                  <a:pt x="48183" y="0"/>
                </a:lnTo>
                <a:lnTo>
                  <a:pt x="56214" y="0"/>
                </a:lnTo>
                <a:lnTo>
                  <a:pt x="64244" y="0"/>
                </a:lnTo>
                <a:lnTo>
                  <a:pt x="72275" y="0"/>
                </a:lnTo>
                <a:lnTo>
                  <a:pt x="80305" y="8030"/>
                </a:lnTo>
                <a:lnTo>
                  <a:pt x="80305" y="8030"/>
                </a:lnTo>
                <a:lnTo>
                  <a:pt x="88336" y="8030"/>
                </a:lnTo>
                <a:lnTo>
                  <a:pt x="96366" y="8030"/>
                </a:lnTo>
                <a:lnTo>
                  <a:pt x="104396" y="8030"/>
                </a:lnTo>
                <a:lnTo>
                  <a:pt x="112427" y="8030"/>
                </a:lnTo>
                <a:lnTo>
                  <a:pt x="112427" y="16060"/>
                </a:lnTo>
                <a:lnTo>
                  <a:pt x="120457" y="16060"/>
                </a:lnTo>
                <a:lnTo>
                  <a:pt x="128488" y="16060"/>
                </a:lnTo>
                <a:lnTo>
                  <a:pt x="136518" y="16060"/>
                </a:lnTo>
                <a:lnTo>
                  <a:pt x="136518" y="16060"/>
                </a:lnTo>
                <a:lnTo>
                  <a:pt x="144549" y="24091"/>
                </a:lnTo>
                <a:lnTo>
                  <a:pt x="152579" y="24091"/>
                </a:lnTo>
                <a:lnTo>
                  <a:pt x="160609" y="24091"/>
                </a:lnTo>
                <a:lnTo>
                  <a:pt x="160609" y="24091"/>
                </a:lnTo>
                <a:lnTo>
                  <a:pt x="168640" y="24091"/>
                </a:lnTo>
                <a:lnTo>
                  <a:pt x="176671" y="24091"/>
                </a:lnTo>
                <a:lnTo>
                  <a:pt x="184701" y="32121"/>
                </a:lnTo>
                <a:lnTo>
                  <a:pt x="184701" y="32121"/>
                </a:lnTo>
                <a:lnTo>
                  <a:pt x="192731" y="32121"/>
                </a:lnTo>
                <a:lnTo>
                  <a:pt x="200762" y="40152"/>
                </a:lnTo>
                <a:lnTo>
                  <a:pt x="200762" y="4015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Freeform 2059"/>
          <p:cNvSpPr/>
          <p:nvPr/>
        </p:nvSpPr>
        <p:spPr>
          <a:xfrm>
            <a:off x="2845455" y="1413358"/>
            <a:ext cx="48183" cy="96367"/>
          </a:xfrm>
          <a:custGeom>
            <a:avLst/>
            <a:gdLst/>
            <a:ahLst/>
            <a:cxnLst/>
            <a:rect l="0" t="0" r="0" b="0"/>
            <a:pathLst>
              <a:path w="48183" h="96367">
                <a:moveTo>
                  <a:pt x="0" y="96366"/>
                </a:moveTo>
                <a:lnTo>
                  <a:pt x="0" y="96366"/>
                </a:lnTo>
                <a:lnTo>
                  <a:pt x="0" y="88335"/>
                </a:lnTo>
                <a:lnTo>
                  <a:pt x="0" y="80305"/>
                </a:lnTo>
                <a:lnTo>
                  <a:pt x="0" y="80305"/>
                </a:lnTo>
                <a:lnTo>
                  <a:pt x="0" y="80305"/>
                </a:lnTo>
                <a:lnTo>
                  <a:pt x="8030" y="72274"/>
                </a:lnTo>
                <a:lnTo>
                  <a:pt x="8030" y="64244"/>
                </a:lnTo>
                <a:lnTo>
                  <a:pt x="8030" y="64244"/>
                </a:lnTo>
                <a:lnTo>
                  <a:pt x="8030" y="56214"/>
                </a:lnTo>
                <a:lnTo>
                  <a:pt x="16060" y="56214"/>
                </a:lnTo>
                <a:lnTo>
                  <a:pt x="16060" y="48183"/>
                </a:lnTo>
                <a:lnTo>
                  <a:pt x="16060" y="48183"/>
                </a:lnTo>
                <a:lnTo>
                  <a:pt x="16060" y="40153"/>
                </a:lnTo>
                <a:lnTo>
                  <a:pt x="24091" y="40153"/>
                </a:lnTo>
                <a:lnTo>
                  <a:pt x="24091" y="32122"/>
                </a:lnTo>
                <a:lnTo>
                  <a:pt x="24091" y="24092"/>
                </a:lnTo>
                <a:lnTo>
                  <a:pt x="32121" y="16061"/>
                </a:lnTo>
                <a:lnTo>
                  <a:pt x="32121" y="16061"/>
                </a:lnTo>
                <a:lnTo>
                  <a:pt x="40152" y="8031"/>
                </a:lnTo>
                <a:lnTo>
                  <a:pt x="48182" y="0"/>
                </a:lnTo>
                <a:lnTo>
                  <a:pt x="48182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Freeform 2060"/>
          <p:cNvSpPr/>
          <p:nvPr/>
        </p:nvSpPr>
        <p:spPr>
          <a:xfrm>
            <a:off x="2885607" y="1292902"/>
            <a:ext cx="136518" cy="80305"/>
          </a:xfrm>
          <a:custGeom>
            <a:avLst/>
            <a:gdLst/>
            <a:ahLst/>
            <a:cxnLst/>
            <a:rect l="0" t="0" r="0" b="0"/>
            <a:pathLst>
              <a:path w="136518" h="80305">
                <a:moveTo>
                  <a:pt x="8030" y="8030"/>
                </a:moveTo>
                <a:lnTo>
                  <a:pt x="8030" y="8030"/>
                </a:lnTo>
                <a:lnTo>
                  <a:pt x="0" y="8030"/>
                </a:lnTo>
                <a:lnTo>
                  <a:pt x="0" y="8030"/>
                </a:lnTo>
                <a:lnTo>
                  <a:pt x="0" y="8030"/>
                </a:lnTo>
                <a:lnTo>
                  <a:pt x="0" y="8030"/>
                </a:lnTo>
                <a:lnTo>
                  <a:pt x="0" y="80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030" y="0"/>
                </a:lnTo>
                <a:lnTo>
                  <a:pt x="8030" y="8030"/>
                </a:lnTo>
                <a:lnTo>
                  <a:pt x="16061" y="8030"/>
                </a:lnTo>
                <a:lnTo>
                  <a:pt x="16061" y="8030"/>
                </a:lnTo>
                <a:lnTo>
                  <a:pt x="24091" y="16061"/>
                </a:lnTo>
                <a:lnTo>
                  <a:pt x="32121" y="16061"/>
                </a:lnTo>
                <a:lnTo>
                  <a:pt x="32121" y="16061"/>
                </a:lnTo>
                <a:lnTo>
                  <a:pt x="40152" y="24091"/>
                </a:lnTo>
                <a:lnTo>
                  <a:pt x="40152" y="24091"/>
                </a:lnTo>
                <a:lnTo>
                  <a:pt x="48183" y="32121"/>
                </a:lnTo>
                <a:lnTo>
                  <a:pt x="56213" y="40152"/>
                </a:lnTo>
                <a:lnTo>
                  <a:pt x="56213" y="40152"/>
                </a:lnTo>
                <a:lnTo>
                  <a:pt x="64243" y="48182"/>
                </a:lnTo>
                <a:lnTo>
                  <a:pt x="72274" y="48182"/>
                </a:lnTo>
                <a:lnTo>
                  <a:pt x="80304" y="56213"/>
                </a:lnTo>
                <a:lnTo>
                  <a:pt x="80304" y="56213"/>
                </a:lnTo>
                <a:lnTo>
                  <a:pt x="88335" y="56213"/>
                </a:lnTo>
                <a:lnTo>
                  <a:pt x="96365" y="64243"/>
                </a:lnTo>
                <a:lnTo>
                  <a:pt x="104396" y="64243"/>
                </a:lnTo>
                <a:lnTo>
                  <a:pt x="112426" y="72274"/>
                </a:lnTo>
                <a:lnTo>
                  <a:pt x="112426" y="72274"/>
                </a:lnTo>
                <a:lnTo>
                  <a:pt x="120456" y="72274"/>
                </a:lnTo>
                <a:lnTo>
                  <a:pt x="136517" y="80304"/>
                </a:lnTo>
                <a:lnTo>
                  <a:pt x="136517" y="8030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Freeform 2061"/>
          <p:cNvSpPr/>
          <p:nvPr/>
        </p:nvSpPr>
        <p:spPr>
          <a:xfrm>
            <a:off x="3022124" y="1132293"/>
            <a:ext cx="160610" cy="224853"/>
          </a:xfrm>
          <a:custGeom>
            <a:avLst/>
            <a:gdLst/>
            <a:ahLst/>
            <a:cxnLst/>
            <a:rect l="0" t="0" r="0" b="0"/>
            <a:pathLst>
              <a:path w="160610" h="224853">
                <a:moveTo>
                  <a:pt x="56213" y="32122"/>
                </a:moveTo>
                <a:lnTo>
                  <a:pt x="56213" y="32122"/>
                </a:lnTo>
                <a:lnTo>
                  <a:pt x="48183" y="32122"/>
                </a:lnTo>
                <a:lnTo>
                  <a:pt x="48183" y="32122"/>
                </a:lnTo>
                <a:lnTo>
                  <a:pt x="40152" y="32122"/>
                </a:lnTo>
                <a:lnTo>
                  <a:pt x="40152" y="32122"/>
                </a:lnTo>
                <a:lnTo>
                  <a:pt x="32122" y="32122"/>
                </a:lnTo>
                <a:lnTo>
                  <a:pt x="24092" y="40152"/>
                </a:lnTo>
                <a:lnTo>
                  <a:pt x="24092" y="40152"/>
                </a:lnTo>
                <a:lnTo>
                  <a:pt x="24092" y="40152"/>
                </a:lnTo>
                <a:lnTo>
                  <a:pt x="24092" y="40152"/>
                </a:lnTo>
                <a:lnTo>
                  <a:pt x="16061" y="48182"/>
                </a:lnTo>
                <a:lnTo>
                  <a:pt x="16061" y="48182"/>
                </a:lnTo>
                <a:lnTo>
                  <a:pt x="16061" y="48182"/>
                </a:lnTo>
                <a:lnTo>
                  <a:pt x="16061" y="56213"/>
                </a:lnTo>
                <a:lnTo>
                  <a:pt x="8031" y="56213"/>
                </a:lnTo>
                <a:lnTo>
                  <a:pt x="8031" y="64243"/>
                </a:lnTo>
                <a:lnTo>
                  <a:pt x="8031" y="72274"/>
                </a:lnTo>
                <a:lnTo>
                  <a:pt x="8031" y="80304"/>
                </a:lnTo>
                <a:lnTo>
                  <a:pt x="8031" y="88335"/>
                </a:lnTo>
                <a:lnTo>
                  <a:pt x="0" y="88335"/>
                </a:lnTo>
                <a:lnTo>
                  <a:pt x="0" y="96365"/>
                </a:lnTo>
                <a:lnTo>
                  <a:pt x="8031" y="96365"/>
                </a:lnTo>
                <a:lnTo>
                  <a:pt x="8031" y="104396"/>
                </a:lnTo>
                <a:lnTo>
                  <a:pt x="8031" y="104396"/>
                </a:lnTo>
                <a:lnTo>
                  <a:pt x="16061" y="112426"/>
                </a:lnTo>
                <a:lnTo>
                  <a:pt x="16061" y="112426"/>
                </a:lnTo>
                <a:lnTo>
                  <a:pt x="16061" y="112426"/>
                </a:lnTo>
                <a:lnTo>
                  <a:pt x="24092" y="112426"/>
                </a:lnTo>
                <a:lnTo>
                  <a:pt x="32122" y="112426"/>
                </a:lnTo>
                <a:lnTo>
                  <a:pt x="40152" y="112426"/>
                </a:lnTo>
                <a:lnTo>
                  <a:pt x="40152" y="112426"/>
                </a:lnTo>
                <a:lnTo>
                  <a:pt x="48183" y="112426"/>
                </a:lnTo>
                <a:lnTo>
                  <a:pt x="56213" y="112426"/>
                </a:lnTo>
                <a:lnTo>
                  <a:pt x="56213" y="104396"/>
                </a:lnTo>
                <a:lnTo>
                  <a:pt x="64244" y="104396"/>
                </a:lnTo>
                <a:lnTo>
                  <a:pt x="64244" y="104396"/>
                </a:lnTo>
                <a:lnTo>
                  <a:pt x="72274" y="96365"/>
                </a:lnTo>
                <a:lnTo>
                  <a:pt x="80305" y="88335"/>
                </a:lnTo>
                <a:lnTo>
                  <a:pt x="80305" y="88335"/>
                </a:lnTo>
                <a:lnTo>
                  <a:pt x="80305" y="80304"/>
                </a:lnTo>
                <a:lnTo>
                  <a:pt x="88335" y="72274"/>
                </a:lnTo>
                <a:lnTo>
                  <a:pt x="88335" y="64243"/>
                </a:lnTo>
                <a:lnTo>
                  <a:pt x="88335" y="64243"/>
                </a:lnTo>
                <a:lnTo>
                  <a:pt x="88335" y="56213"/>
                </a:lnTo>
                <a:lnTo>
                  <a:pt x="96365" y="48182"/>
                </a:lnTo>
                <a:lnTo>
                  <a:pt x="96365" y="48182"/>
                </a:lnTo>
                <a:lnTo>
                  <a:pt x="96365" y="40152"/>
                </a:lnTo>
                <a:lnTo>
                  <a:pt x="88335" y="32122"/>
                </a:lnTo>
                <a:lnTo>
                  <a:pt x="88335" y="32122"/>
                </a:lnTo>
                <a:lnTo>
                  <a:pt x="88335" y="24091"/>
                </a:lnTo>
                <a:lnTo>
                  <a:pt x="80305" y="24091"/>
                </a:lnTo>
                <a:lnTo>
                  <a:pt x="80305" y="16061"/>
                </a:lnTo>
                <a:lnTo>
                  <a:pt x="80305" y="16061"/>
                </a:lnTo>
                <a:lnTo>
                  <a:pt x="72274" y="8030"/>
                </a:lnTo>
                <a:lnTo>
                  <a:pt x="72274" y="8030"/>
                </a:lnTo>
                <a:lnTo>
                  <a:pt x="64244" y="0"/>
                </a:lnTo>
                <a:lnTo>
                  <a:pt x="64244" y="0"/>
                </a:lnTo>
                <a:lnTo>
                  <a:pt x="64244" y="0"/>
                </a:lnTo>
                <a:lnTo>
                  <a:pt x="56213" y="0"/>
                </a:lnTo>
                <a:lnTo>
                  <a:pt x="56213" y="0"/>
                </a:lnTo>
                <a:lnTo>
                  <a:pt x="56213" y="0"/>
                </a:lnTo>
                <a:lnTo>
                  <a:pt x="56213" y="0"/>
                </a:lnTo>
                <a:lnTo>
                  <a:pt x="56213" y="0"/>
                </a:lnTo>
                <a:lnTo>
                  <a:pt x="56213" y="0"/>
                </a:lnTo>
                <a:lnTo>
                  <a:pt x="56213" y="8030"/>
                </a:lnTo>
                <a:lnTo>
                  <a:pt x="56213" y="8030"/>
                </a:lnTo>
                <a:lnTo>
                  <a:pt x="56213" y="16061"/>
                </a:lnTo>
                <a:lnTo>
                  <a:pt x="56213" y="16061"/>
                </a:lnTo>
                <a:lnTo>
                  <a:pt x="64244" y="24091"/>
                </a:lnTo>
                <a:lnTo>
                  <a:pt x="64244" y="24091"/>
                </a:lnTo>
                <a:lnTo>
                  <a:pt x="64244" y="32122"/>
                </a:lnTo>
                <a:lnTo>
                  <a:pt x="72274" y="40152"/>
                </a:lnTo>
                <a:lnTo>
                  <a:pt x="80305" y="40152"/>
                </a:lnTo>
                <a:lnTo>
                  <a:pt x="80305" y="48182"/>
                </a:lnTo>
                <a:lnTo>
                  <a:pt x="88335" y="56213"/>
                </a:lnTo>
                <a:lnTo>
                  <a:pt x="96365" y="64243"/>
                </a:lnTo>
                <a:lnTo>
                  <a:pt x="104396" y="64243"/>
                </a:lnTo>
                <a:lnTo>
                  <a:pt x="112427" y="72274"/>
                </a:lnTo>
                <a:lnTo>
                  <a:pt x="120457" y="80304"/>
                </a:lnTo>
                <a:lnTo>
                  <a:pt x="128488" y="88335"/>
                </a:lnTo>
                <a:lnTo>
                  <a:pt x="136518" y="104396"/>
                </a:lnTo>
                <a:lnTo>
                  <a:pt x="144548" y="112426"/>
                </a:lnTo>
                <a:lnTo>
                  <a:pt x="152579" y="120456"/>
                </a:lnTo>
                <a:lnTo>
                  <a:pt x="160609" y="128487"/>
                </a:lnTo>
                <a:lnTo>
                  <a:pt x="160609" y="144548"/>
                </a:lnTo>
                <a:lnTo>
                  <a:pt x="160609" y="152578"/>
                </a:lnTo>
                <a:lnTo>
                  <a:pt x="160609" y="168639"/>
                </a:lnTo>
                <a:lnTo>
                  <a:pt x="160609" y="176670"/>
                </a:lnTo>
                <a:lnTo>
                  <a:pt x="160609" y="184700"/>
                </a:lnTo>
                <a:lnTo>
                  <a:pt x="160609" y="192730"/>
                </a:lnTo>
                <a:lnTo>
                  <a:pt x="160609" y="200761"/>
                </a:lnTo>
                <a:lnTo>
                  <a:pt x="160609" y="208791"/>
                </a:lnTo>
                <a:lnTo>
                  <a:pt x="152579" y="216822"/>
                </a:lnTo>
                <a:lnTo>
                  <a:pt x="152579" y="224852"/>
                </a:lnTo>
                <a:lnTo>
                  <a:pt x="152579" y="22485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Freeform 2062"/>
          <p:cNvSpPr/>
          <p:nvPr/>
        </p:nvSpPr>
        <p:spPr>
          <a:xfrm>
            <a:off x="3142581" y="987745"/>
            <a:ext cx="136519" cy="112427"/>
          </a:xfrm>
          <a:custGeom>
            <a:avLst/>
            <a:gdLst/>
            <a:ahLst/>
            <a:cxnLst/>
            <a:rect l="0" t="0" r="0" b="0"/>
            <a:pathLst>
              <a:path w="136519" h="112427">
                <a:moveTo>
                  <a:pt x="32122" y="104396"/>
                </a:moveTo>
                <a:lnTo>
                  <a:pt x="32122" y="96365"/>
                </a:lnTo>
                <a:lnTo>
                  <a:pt x="32122" y="96365"/>
                </a:lnTo>
                <a:lnTo>
                  <a:pt x="32122" y="88335"/>
                </a:lnTo>
                <a:lnTo>
                  <a:pt x="40152" y="88335"/>
                </a:lnTo>
                <a:lnTo>
                  <a:pt x="40152" y="80304"/>
                </a:lnTo>
                <a:lnTo>
                  <a:pt x="48183" y="80304"/>
                </a:lnTo>
                <a:lnTo>
                  <a:pt x="48183" y="72274"/>
                </a:lnTo>
                <a:lnTo>
                  <a:pt x="56213" y="72274"/>
                </a:lnTo>
                <a:lnTo>
                  <a:pt x="56213" y="64243"/>
                </a:lnTo>
                <a:lnTo>
                  <a:pt x="64244" y="56213"/>
                </a:lnTo>
                <a:lnTo>
                  <a:pt x="64244" y="56213"/>
                </a:lnTo>
                <a:lnTo>
                  <a:pt x="64244" y="48182"/>
                </a:lnTo>
                <a:lnTo>
                  <a:pt x="72274" y="40152"/>
                </a:lnTo>
                <a:lnTo>
                  <a:pt x="80304" y="32122"/>
                </a:lnTo>
                <a:lnTo>
                  <a:pt x="80304" y="24091"/>
                </a:lnTo>
                <a:lnTo>
                  <a:pt x="80304" y="24091"/>
                </a:lnTo>
                <a:lnTo>
                  <a:pt x="80304" y="16061"/>
                </a:lnTo>
                <a:lnTo>
                  <a:pt x="80304" y="16061"/>
                </a:lnTo>
                <a:lnTo>
                  <a:pt x="80304" y="8030"/>
                </a:lnTo>
                <a:lnTo>
                  <a:pt x="80304" y="8030"/>
                </a:lnTo>
                <a:lnTo>
                  <a:pt x="72274" y="8030"/>
                </a:lnTo>
                <a:lnTo>
                  <a:pt x="64244" y="8030"/>
                </a:lnTo>
                <a:lnTo>
                  <a:pt x="64244" y="0"/>
                </a:lnTo>
                <a:lnTo>
                  <a:pt x="56213" y="0"/>
                </a:lnTo>
                <a:lnTo>
                  <a:pt x="56213" y="8030"/>
                </a:lnTo>
                <a:lnTo>
                  <a:pt x="48183" y="8030"/>
                </a:lnTo>
                <a:lnTo>
                  <a:pt x="40152" y="8030"/>
                </a:lnTo>
                <a:lnTo>
                  <a:pt x="40152" y="8030"/>
                </a:lnTo>
                <a:lnTo>
                  <a:pt x="32122" y="16061"/>
                </a:lnTo>
                <a:lnTo>
                  <a:pt x="24091" y="24091"/>
                </a:lnTo>
                <a:lnTo>
                  <a:pt x="24091" y="24091"/>
                </a:lnTo>
                <a:lnTo>
                  <a:pt x="16061" y="32122"/>
                </a:lnTo>
                <a:lnTo>
                  <a:pt x="8031" y="40152"/>
                </a:lnTo>
                <a:lnTo>
                  <a:pt x="8031" y="48182"/>
                </a:lnTo>
                <a:lnTo>
                  <a:pt x="8031" y="48182"/>
                </a:lnTo>
                <a:lnTo>
                  <a:pt x="0" y="56213"/>
                </a:lnTo>
                <a:lnTo>
                  <a:pt x="0" y="64243"/>
                </a:lnTo>
                <a:lnTo>
                  <a:pt x="0" y="72274"/>
                </a:lnTo>
                <a:lnTo>
                  <a:pt x="8031" y="72274"/>
                </a:lnTo>
                <a:lnTo>
                  <a:pt x="8031" y="80304"/>
                </a:lnTo>
                <a:lnTo>
                  <a:pt x="8031" y="80304"/>
                </a:lnTo>
                <a:lnTo>
                  <a:pt x="16061" y="88335"/>
                </a:lnTo>
                <a:lnTo>
                  <a:pt x="24091" y="88335"/>
                </a:lnTo>
                <a:lnTo>
                  <a:pt x="24091" y="96365"/>
                </a:lnTo>
                <a:lnTo>
                  <a:pt x="32122" y="96365"/>
                </a:lnTo>
                <a:lnTo>
                  <a:pt x="40152" y="104396"/>
                </a:lnTo>
                <a:lnTo>
                  <a:pt x="48183" y="104396"/>
                </a:lnTo>
                <a:lnTo>
                  <a:pt x="56213" y="112426"/>
                </a:lnTo>
                <a:lnTo>
                  <a:pt x="64244" y="112426"/>
                </a:lnTo>
                <a:lnTo>
                  <a:pt x="72274" y="112426"/>
                </a:lnTo>
                <a:lnTo>
                  <a:pt x="88335" y="112426"/>
                </a:lnTo>
                <a:lnTo>
                  <a:pt x="96365" y="112426"/>
                </a:lnTo>
                <a:lnTo>
                  <a:pt x="104396" y="112426"/>
                </a:lnTo>
                <a:lnTo>
                  <a:pt x="120457" y="104396"/>
                </a:lnTo>
                <a:lnTo>
                  <a:pt x="136518" y="104396"/>
                </a:lnTo>
                <a:lnTo>
                  <a:pt x="136518" y="10439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Freeform 2063"/>
          <p:cNvSpPr/>
          <p:nvPr/>
        </p:nvSpPr>
        <p:spPr>
          <a:xfrm>
            <a:off x="3279099" y="867288"/>
            <a:ext cx="96366" cy="128488"/>
          </a:xfrm>
          <a:custGeom>
            <a:avLst/>
            <a:gdLst/>
            <a:ahLst/>
            <a:cxnLst/>
            <a:rect l="0" t="0" r="0" b="0"/>
            <a:pathLst>
              <a:path w="96366" h="128488">
                <a:moveTo>
                  <a:pt x="0" y="56213"/>
                </a:moveTo>
                <a:lnTo>
                  <a:pt x="0" y="56213"/>
                </a:lnTo>
                <a:lnTo>
                  <a:pt x="0" y="56213"/>
                </a:lnTo>
                <a:lnTo>
                  <a:pt x="8030" y="56213"/>
                </a:lnTo>
                <a:lnTo>
                  <a:pt x="8030" y="64244"/>
                </a:lnTo>
                <a:lnTo>
                  <a:pt x="8030" y="64244"/>
                </a:lnTo>
                <a:lnTo>
                  <a:pt x="16060" y="64244"/>
                </a:lnTo>
                <a:lnTo>
                  <a:pt x="16060" y="72274"/>
                </a:lnTo>
                <a:lnTo>
                  <a:pt x="24091" y="72274"/>
                </a:lnTo>
                <a:lnTo>
                  <a:pt x="32121" y="80305"/>
                </a:lnTo>
                <a:lnTo>
                  <a:pt x="32121" y="80305"/>
                </a:lnTo>
                <a:lnTo>
                  <a:pt x="40152" y="88335"/>
                </a:lnTo>
                <a:lnTo>
                  <a:pt x="48182" y="88335"/>
                </a:lnTo>
                <a:lnTo>
                  <a:pt x="56213" y="96365"/>
                </a:lnTo>
                <a:lnTo>
                  <a:pt x="56213" y="104396"/>
                </a:lnTo>
                <a:lnTo>
                  <a:pt x="64243" y="104396"/>
                </a:lnTo>
                <a:lnTo>
                  <a:pt x="72274" y="112426"/>
                </a:lnTo>
                <a:lnTo>
                  <a:pt x="72274" y="120457"/>
                </a:lnTo>
                <a:lnTo>
                  <a:pt x="80304" y="120457"/>
                </a:lnTo>
                <a:lnTo>
                  <a:pt x="80304" y="128487"/>
                </a:lnTo>
                <a:lnTo>
                  <a:pt x="88334" y="128487"/>
                </a:lnTo>
                <a:lnTo>
                  <a:pt x="88334" y="128487"/>
                </a:lnTo>
                <a:lnTo>
                  <a:pt x="96365" y="128487"/>
                </a:lnTo>
                <a:lnTo>
                  <a:pt x="96365" y="128487"/>
                </a:lnTo>
                <a:lnTo>
                  <a:pt x="96365" y="128487"/>
                </a:lnTo>
                <a:lnTo>
                  <a:pt x="96365" y="128487"/>
                </a:lnTo>
                <a:lnTo>
                  <a:pt x="96365" y="128487"/>
                </a:lnTo>
                <a:lnTo>
                  <a:pt x="96365" y="128487"/>
                </a:lnTo>
                <a:lnTo>
                  <a:pt x="96365" y="128487"/>
                </a:lnTo>
                <a:lnTo>
                  <a:pt x="88334" y="128487"/>
                </a:lnTo>
                <a:lnTo>
                  <a:pt x="88334" y="120457"/>
                </a:lnTo>
                <a:lnTo>
                  <a:pt x="80304" y="120457"/>
                </a:lnTo>
                <a:lnTo>
                  <a:pt x="80304" y="120457"/>
                </a:lnTo>
                <a:lnTo>
                  <a:pt x="72274" y="112426"/>
                </a:lnTo>
                <a:lnTo>
                  <a:pt x="64243" y="104396"/>
                </a:lnTo>
                <a:lnTo>
                  <a:pt x="56213" y="104396"/>
                </a:lnTo>
                <a:lnTo>
                  <a:pt x="56213" y="88335"/>
                </a:lnTo>
                <a:lnTo>
                  <a:pt x="48182" y="80305"/>
                </a:lnTo>
                <a:lnTo>
                  <a:pt x="40152" y="72274"/>
                </a:lnTo>
                <a:lnTo>
                  <a:pt x="40152" y="64244"/>
                </a:lnTo>
                <a:lnTo>
                  <a:pt x="32121" y="56213"/>
                </a:lnTo>
                <a:lnTo>
                  <a:pt x="32121" y="48183"/>
                </a:lnTo>
                <a:lnTo>
                  <a:pt x="24091" y="40152"/>
                </a:lnTo>
                <a:lnTo>
                  <a:pt x="24091" y="32122"/>
                </a:lnTo>
                <a:lnTo>
                  <a:pt x="24091" y="24091"/>
                </a:lnTo>
                <a:lnTo>
                  <a:pt x="16060" y="16061"/>
                </a:lnTo>
                <a:lnTo>
                  <a:pt x="16060" y="8030"/>
                </a:lnTo>
                <a:lnTo>
                  <a:pt x="16060" y="0"/>
                </a:lnTo>
                <a:lnTo>
                  <a:pt x="160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Freeform 2064"/>
          <p:cNvSpPr/>
          <p:nvPr/>
        </p:nvSpPr>
        <p:spPr>
          <a:xfrm>
            <a:off x="3351373" y="811075"/>
            <a:ext cx="88335" cy="56214"/>
          </a:xfrm>
          <a:custGeom>
            <a:avLst/>
            <a:gdLst/>
            <a:ahLst/>
            <a:cxnLst/>
            <a:rect l="0" t="0" r="0" b="0"/>
            <a:pathLst>
              <a:path w="88335" h="5621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030" y="0"/>
                </a:lnTo>
                <a:lnTo>
                  <a:pt x="8030" y="0"/>
                </a:lnTo>
                <a:lnTo>
                  <a:pt x="16060" y="0"/>
                </a:lnTo>
                <a:lnTo>
                  <a:pt x="24091" y="0"/>
                </a:lnTo>
                <a:lnTo>
                  <a:pt x="32121" y="8030"/>
                </a:lnTo>
                <a:lnTo>
                  <a:pt x="32121" y="8030"/>
                </a:lnTo>
                <a:lnTo>
                  <a:pt x="40152" y="8030"/>
                </a:lnTo>
                <a:lnTo>
                  <a:pt x="48182" y="16061"/>
                </a:lnTo>
                <a:lnTo>
                  <a:pt x="48182" y="16061"/>
                </a:lnTo>
                <a:lnTo>
                  <a:pt x="56213" y="24091"/>
                </a:lnTo>
                <a:lnTo>
                  <a:pt x="56213" y="24091"/>
                </a:lnTo>
                <a:lnTo>
                  <a:pt x="64243" y="32122"/>
                </a:lnTo>
                <a:lnTo>
                  <a:pt x="72273" y="40152"/>
                </a:lnTo>
                <a:lnTo>
                  <a:pt x="72273" y="40152"/>
                </a:lnTo>
                <a:lnTo>
                  <a:pt x="72273" y="48183"/>
                </a:lnTo>
                <a:lnTo>
                  <a:pt x="80304" y="48183"/>
                </a:lnTo>
                <a:lnTo>
                  <a:pt x="80304" y="48183"/>
                </a:lnTo>
                <a:lnTo>
                  <a:pt x="88334" y="56213"/>
                </a:lnTo>
                <a:lnTo>
                  <a:pt x="88334" y="562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Freeform 2065"/>
          <p:cNvSpPr/>
          <p:nvPr/>
        </p:nvSpPr>
        <p:spPr>
          <a:xfrm>
            <a:off x="3319251" y="754862"/>
            <a:ext cx="40153" cy="24092"/>
          </a:xfrm>
          <a:custGeom>
            <a:avLst/>
            <a:gdLst/>
            <a:ahLst/>
            <a:cxnLst/>
            <a:rect l="0" t="0" r="0" b="0"/>
            <a:pathLst>
              <a:path w="40153" h="24092">
                <a:moveTo>
                  <a:pt x="40152" y="24091"/>
                </a:moveTo>
                <a:lnTo>
                  <a:pt x="32122" y="24091"/>
                </a:lnTo>
                <a:lnTo>
                  <a:pt x="24091" y="16061"/>
                </a:lnTo>
                <a:lnTo>
                  <a:pt x="16061" y="8030"/>
                </a:lnTo>
                <a:lnTo>
                  <a:pt x="8030" y="8030"/>
                </a:lnTo>
                <a:lnTo>
                  <a:pt x="8030" y="8030"/>
                </a:lnTo>
                <a:lnTo>
                  <a:pt x="80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Freeform 2066"/>
          <p:cNvSpPr/>
          <p:nvPr/>
        </p:nvSpPr>
        <p:spPr>
          <a:xfrm>
            <a:off x="3407586" y="666527"/>
            <a:ext cx="112427" cy="96366"/>
          </a:xfrm>
          <a:custGeom>
            <a:avLst/>
            <a:gdLst/>
            <a:ahLst/>
            <a:cxnLst/>
            <a:rect l="0" t="0" r="0" b="0"/>
            <a:pathLst>
              <a:path w="112427" h="96366">
                <a:moveTo>
                  <a:pt x="56213" y="40152"/>
                </a:moveTo>
                <a:lnTo>
                  <a:pt x="56213" y="32122"/>
                </a:lnTo>
                <a:lnTo>
                  <a:pt x="48183" y="32122"/>
                </a:lnTo>
                <a:lnTo>
                  <a:pt x="48183" y="32122"/>
                </a:lnTo>
                <a:lnTo>
                  <a:pt x="48183" y="24091"/>
                </a:lnTo>
                <a:lnTo>
                  <a:pt x="40152" y="24091"/>
                </a:lnTo>
                <a:lnTo>
                  <a:pt x="40152" y="24091"/>
                </a:lnTo>
                <a:lnTo>
                  <a:pt x="40152" y="24091"/>
                </a:lnTo>
                <a:lnTo>
                  <a:pt x="40152" y="24091"/>
                </a:lnTo>
                <a:lnTo>
                  <a:pt x="32121" y="24091"/>
                </a:lnTo>
                <a:lnTo>
                  <a:pt x="32121" y="24091"/>
                </a:lnTo>
                <a:lnTo>
                  <a:pt x="32121" y="24091"/>
                </a:lnTo>
                <a:lnTo>
                  <a:pt x="32121" y="32122"/>
                </a:lnTo>
                <a:lnTo>
                  <a:pt x="24091" y="32122"/>
                </a:lnTo>
                <a:lnTo>
                  <a:pt x="24091" y="32122"/>
                </a:lnTo>
                <a:lnTo>
                  <a:pt x="16060" y="40152"/>
                </a:lnTo>
                <a:lnTo>
                  <a:pt x="16060" y="40152"/>
                </a:lnTo>
                <a:lnTo>
                  <a:pt x="16060" y="48183"/>
                </a:lnTo>
                <a:lnTo>
                  <a:pt x="8030" y="48183"/>
                </a:lnTo>
                <a:lnTo>
                  <a:pt x="0" y="56213"/>
                </a:lnTo>
                <a:lnTo>
                  <a:pt x="0" y="64244"/>
                </a:lnTo>
                <a:lnTo>
                  <a:pt x="0" y="72274"/>
                </a:lnTo>
                <a:lnTo>
                  <a:pt x="0" y="72274"/>
                </a:lnTo>
                <a:lnTo>
                  <a:pt x="0" y="80304"/>
                </a:lnTo>
                <a:lnTo>
                  <a:pt x="8030" y="80304"/>
                </a:lnTo>
                <a:lnTo>
                  <a:pt x="16060" y="88335"/>
                </a:lnTo>
                <a:lnTo>
                  <a:pt x="16060" y="88335"/>
                </a:lnTo>
                <a:lnTo>
                  <a:pt x="24091" y="88335"/>
                </a:lnTo>
                <a:lnTo>
                  <a:pt x="32121" y="96365"/>
                </a:lnTo>
                <a:lnTo>
                  <a:pt x="40152" y="96365"/>
                </a:lnTo>
                <a:lnTo>
                  <a:pt x="40152" y="96365"/>
                </a:lnTo>
                <a:lnTo>
                  <a:pt x="48183" y="96365"/>
                </a:lnTo>
                <a:lnTo>
                  <a:pt x="56213" y="88335"/>
                </a:lnTo>
                <a:lnTo>
                  <a:pt x="72274" y="88335"/>
                </a:lnTo>
                <a:lnTo>
                  <a:pt x="80304" y="88335"/>
                </a:lnTo>
                <a:lnTo>
                  <a:pt x="88335" y="80304"/>
                </a:lnTo>
                <a:lnTo>
                  <a:pt x="96365" y="72274"/>
                </a:lnTo>
                <a:lnTo>
                  <a:pt x="96365" y="72274"/>
                </a:lnTo>
                <a:lnTo>
                  <a:pt x="104396" y="64244"/>
                </a:lnTo>
                <a:lnTo>
                  <a:pt x="104396" y="64244"/>
                </a:lnTo>
                <a:lnTo>
                  <a:pt x="104396" y="56213"/>
                </a:lnTo>
                <a:lnTo>
                  <a:pt x="112426" y="56213"/>
                </a:lnTo>
                <a:lnTo>
                  <a:pt x="112426" y="48183"/>
                </a:lnTo>
                <a:lnTo>
                  <a:pt x="104396" y="40152"/>
                </a:lnTo>
                <a:lnTo>
                  <a:pt x="104396" y="40152"/>
                </a:lnTo>
                <a:lnTo>
                  <a:pt x="104396" y="40152"/>
                </a:lnTo>
                <a:lnTo>
                  <a:pt x="104396" y="32122"/>
                </a:lnTo>
                <a:lnTo>
                  <a:pt x="96365" y="32122"/>
                </a:lnTo>
                <a:lnTo>
                  <a:pt x="96365" y="24091"/>
                </a:lnTo>
                <a:lnTo>
                  <a:pt x="96365" y="24091"/>
                </a:lnTo>
                <a:lnTo>
                  <a:pt x="88335" y="24091"/>
                </a:lnTo>
                <a:lnTo>
                  <a:pt x="80304" y="24091"/>
                </a:lnTo>
                <a:lnTo>
                  <a:pt x="80304" y="24091"/>
                </a:lnTo>
                <a:lnTo>
                  <a:pt x="72274" y="24091"/>
                </a:lnTo>
                <a:lnTo>
                  <a:pt x="64243" y="24091"/>
                </a:lnTo>
                <a:lnTo>
                  <a:pt x="56213" y="24091"/>
                </a:lnTo>
                <a:lnTo>
                  <a:pt x="48183" y="24091"/>
                </a:lnTo>
                <a:lnTo>
                  <a:pt x="48183" y="24091"/>
                </a:lnTo>
                <a:lnTo>
                  <a:pt x="40152" y="24091"/>
                </a:lnTo>
                <a:lnTo>
                  <a:pt x="40152" y="24091"/>
                </a:lnTo>
                <a:lnTo>
                  <a:pt x="32121" y="24091"/>
                </a:lnTo>
                <a:lnTo>
                  <a:pt x="32121" y="24091"/>
                </a:lnTo>
                <a:lnTo>
                  <a:pt x="32121" y="24091"/>
                </a:lnTo>
                <a:lnTo>
                  <a:pt x="32121" y="24091"/>
                </a:lnTo>
                <a:lnTo>
                  <a:pt x="32121" y="24091"/>
                </a:lnTo>
                <a:lnTo>
                  <a:pt x="40152" y="24091"/>
                </a:lnTo>
                <a:lnTo>
                  <a:pt x="40152" y="24091"/>
                </a:lnTo>
                <a:lnTo>
                  <a:pt x="48183" y="24091"/>
                </a:lnTo>
                <a:lnTo>
                  <a:pt x="56213" y="16061"/>
                </a:lnTo>
                <a:lnTo>
                  <a:pt x="72274" y="16061"/>
                </a:lnTo>
                <a:lnTo>
                  <a:pt x="80304" y="8030"/>
                </a:lnTo>
                <a:lnTo>
                  <a:pt x="104396" y="0"/>
                </a:lnTo>
                <a:lnTo>
                  <a:pt x="10439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Freeform 2067"/>
          <p:cNvSpPr/>
          <p:nvPr/>
        </p:nvSpPr>
        <p:spPr>
          <a:xfrm>
            <a:off x="2098623" y="1429419"/>
            <a:ext cx="136519" cy="144549"/>
          </a:xfrm>
          <a:custGeom>
            <a:avLst/>
            <a:gdLst/>
            <a:ahLst/>
            <a:cxnLst/>
            <a:rect l="0" t="0" r="0" b="0"/>
            <a:pathLst>
              <a:path w="136519" h="144549">
                <a:moveTo>
                  <a:pt x="40152" y="144548"/>
                </a:moveTo>
                <a:lnTo>
                  <a:pt x="40152" y="144548"/>
                </a:lnTo>
                <a:lnTo>
                  <a:pt x="40152" y="144548"/>
                </a:lnTo>
                <a:lnTo>
                  <a:pt x="40152" y="144548"/>
                </a:lnTo>
                <a:lnTo>
                  <a:pt x="40152" y="144548"/>
                </a:lnTo>
                <a:lnTo>
                  <a:pt x="40152" y="144548"/>
                </a:lnTo>
                <a:lnTo>
                  <a:pt x="40152" y="136518"/>
                </a:lnTo>
                <a:lnTo>
                  <a:pt x="40152" y="136518"/>
                </a:lnTo>
                <a:lnTo>
                  <a:pt x="40152" y="136518"/>
                </a:lnTo>
                <a:lnTo>
                  <a:pt x="32122" y="128487"/>
                </a:lnTo>
                <a:lnTo>
                  <a:pt x="32122" y="128487"/>
                </a:lnTo>
                <a:lnTo>
                  <a:pt x="24091" y="120457"/>
                </a:lnTo>
                <a:lnTo>
                  <a:pt x="24091" y="120457"/>
                </a:lnTo>
                <a:lnTo>
                  <a:pt x="24091" y="112426"/>
                </a:lnTo>
                <a:lnTo>
                  <a:pt x="16061" y="104396"/>
                </a:lnTo>
                <a:lnTo>
                  <a:pt x="16061" y="104396"/>
                </a:lnTo>
                <a:lnTo>
                  <a:pt x="16061" y="96366"/>
                </a:lnTo>
                <a:lnTo>
                  <a:pt x="16061" y="96366"/>
                </a:lnTo>
                <a:lnTo>
                  <a:pt x="8031" y="88335"/>
                </a:lnTo>
                <a:lnTo>
                  <a:pt x="8031" y="80305"/>
                </a:lnTo>
                <a:lnTo>
                  <a:pt x="8031" y="80305"/>
                </a:lnTo>
                <a:lnTo>
                  <a:pt x="8031" y="72274"/>
                </a:lnTo>
                <a:lnTo>
                  <a:pt x="8031" y="64244"/>
                </a:lnTo>
                <a:lnTo>
                  <a:pt x="8031" y="64244"/>
                </a:lnTo>
                <a:lnTo>
                  <a:pt x="8031" y="64244"/>
                </a:lnTo>
                <a:lnTo>
                  <a:pt x="0" y="56213"/>
                </a:lnTo>
                <a:lnTo>
                  <a:pt x="0" y="56213"/>
                </a:lnTo>
                <a:lnTo>
                  <a:pt x="0" y="48183"/>
                </a:lnTo>
                <a:lnTo>
                  <a:pt x="0" y="48183"/>
                </a:lnTo>
                <a:lnTo>
                  <a:pt x="0" y="48183"/>
                </a:lnTo>
                <a:lnTo>
                  <a:pt x="0" y="48183"/>
                </a:lnTo>
                <a:lnTo>
                  <a:pt x="0" y="48183"/>
                </a:lnTo>
                <a:lnTo>
                  <a:pt x="0" y="48183"/>
                </a:lnTo>
                <a:lnTo>
                  <a:pt x="0" y="48183"/>
                </a:lnTo>
                <a:lnTo>
                  <a:pt x="0" y="48183"/>
                </a:lnTo>
                <a:lnTo>
                  <a:pt x="0" y="48183"/>
                </a:lnTo>
                <a:lnTo>
                  <a:pt x="0" y="48183"/>
                </a:lnTo>
                <a:lnTo>
                  <a:pt x="0" y="48183"/>
                </a:lnTo>
                <a:lnTo>
                  <a:pt x="0" y="48183"/>
                </a:lnTo>
                <a:lnTo>
                  <a:pt x="0" y="48183"/>
                </a:lnTo>
                <a:lnTo>
                  <a:pt x="0" y="48183"/>
                </a:lnTo>
                <a:lnTo>
                  <a:pt x="8031" y="48183"/>
                </a:lnTo>
                <a:lnTo>
                  <a:pt x="8031" y="48183"/>
                </a:lnTo>
                <a:lnTo>
                  <a:pt x="8031" y="48183"/>
                </a:lnTo>
                <a:lnTo>
                  <a:pt x="8031" y="48183"/>
                </a:lnTo>
                <a:lnTo>
                  <a:pt x="8031" y="48183"/>
                </a:lnTo>
                <a:lnTo>
                  <a:pt x="8031" y="48183"/>
                </a:lnTo>
                <a:lnTo>
                  <a:pt x="8031" y="48183"/>
                </a:lnTo>
                <a:lnTo>
                  <a:pt x="8031" y="48183"/>
                </a:lnTo>
                <a:lnTo>
                  <a:pt x="8031" y="48183"/>
                </a:lnTo>
                <a:lnTo>
                  <a:pt x="8031" y="48183"/>
                </a:lnTo>
                <a:lnTo>
                  <a:pt x="8031" y="48183"/>
                </a:lnTo>
                <a:lnTo>
                  <a:pt x="8031" y="48183"/>
                </a:lnTo>
                <a:lnTo>
                  <a:pt x="8031" y="48183"/>
                </a:lnTo>
                <a:lnTo>
                  <a:pt x="8031" y="48183"/>
                </a:lnTo>
                <a:lnTo>
                  <a:pt x="16061" y="48183"/>
                </a:lnTo>
                <a:lnTo>
                  <a:pt x="16061" y="48183"/>
                </a:lnTo>
                <a:lnTo>
                  <a:pt x="16061" y="48183"/>
                </a:lnTo>
                <a:lnTo>
                  <a:pt x="16061" y="48183"/>
                </a:lnTo>
                <a:lnTo>
                  <a:pt x="16061" y="48183"/>
                </a:lnTo>
                <a:lnTo>
                  <a:pt x="16061" y="48183"/>
                </a:lnTo>
                <a:lnTo>
                  <a:pt x="16061" y="48183"/>
                </a:lnTo>
                <a:lnTo>
                  <a:pt x="16061" y="48183"/>
                </a:lnTo>
                <a:lnTo>
                  <a:pt x="16061" y="48183"/>
                </a:lnTo>
                <a:lnTo>
                  <a:pt x="16061" y="56213"/>
                </a:lnTo>
                <a:lnTo>
                  <a:pt x="16061" y="56213"/>
                </a:lnTo>
                <a:lnTo>
                  <a:pt x="16061" y="56213"/>
                </a:lnTo>
                <a:lnTo>
                  <a:pt x="16061" y="56213"/>
                </a:lnTo>
                <a:lnTo>
                  <a:pt x="24091" y="56213"/>
                </a:lnTo>
                <a:lnTo>
                  <a:pt x="24091" y="56213"/>
                </a:lnTo>
                <a:lnTo>
                  <a:pt x="24091" y="56213"/>
                </a:lnTo>
                <a:lnTo>
                  <a:pt x="24091" y="56213"/>
                </a:lnTo>
                <a:lnTo>
                  <a:pt x="32122" y="64244"/>
                </a:lnTo>
                <a:lnTo>
                  <a:pt x="32122" y="64244"/>
                </a:lnTo>
                <a:lnTo>
                  <a:pt x="40152" y="64244"/>
                </a:lnTo>
                <a:lnTo>
                  <a:pt x="40152" y="64244"/>
                </a:lnTo>
                <a:lnTo>
                  <a:pt x="40152" y="72274"/>
                </a:lnTo>
                <a:lnTo>
                  <a:pt x="48183" y="72274"/>
                </a:lnTo>
                <a:lnTo>
                  <a:pt x="48183" y="80305"/>
                </a:lnTo>
                <a:lnTo>
                  <a:pt x="56213" y="80305"/>
                </a:lnTo>
                <a:lnTo>
                  <a:pt x="56213" y="80305"/>
                </a:lnTo>
                <a:lnTo>
                  <a:pt x="64244" y="88335"/>
                </a:lnTo>
                <a:lnTo>
                  <a:pt x="64244" y="88335"/>
                </a:lnTo>
                <a:lnTo>
                  <a:pt x="64244" y="88335"/>
                </a:lnTo>
                <a:lnTo>
                  <a:pt x="72274" y="88335"/>
                </a:lnTo>
                <a:lnTo>
                  <a:pt x="72274" y="88335"/>
                </a:lnTo>
                <a:lnTo>
                  <a:pt x="72274" y="88335"/>
                </a:lnTo>
                <a:lnTo>
                  <a:pt x="72274" y="88335"/>
                </a:lnTo>
                <a:lnTo>
                  <a:pt x="72274" y="88335"/>
                </a:lnTo>
                <a:lnTo>
                  <a:pt x="72274" y="96366"/>
                </a:lnTo>
                <a:lnTo>
                  <a:pt x="72274" y="96366"/>
                </a:lnTo>
                <a:lnTo>
                  <a:pt x="72274" y="96366"/>
                </a:lnTo>
                <a:lnTo>
                  <a:pt x="72274" y="96366"/>
                </a:lnTo>
                <a:lnTo>
                  <a:pt x="72274" y="96366"/>
                </a:lnTo>
                <a:lnTo>
                  <a:pt x="80305" y="96366"/>
                </a:lnTo>
                <a:lnTo>
                  <a:pt x="80305" y="96366"/>
                </a:lnTo>
                <a:lnTo>
                  <a:pt x="80305" y="96366"/>
                </a:lnTo>
                <a:lnTo>
                  <a:pt x="80305" y="96366"/>
                </a:lnTo>
                <a:lnTo>
                  <a:pt x="80305" y="96366"/>
                </a:lnTo>
                <a:lnTo>
                  <a:pt x="80305" y="96366"/>
                </a:lnTo>
                <a:lnTo>
                  <a:pt x="80305" y="96366"/>
                </a:lnTo>
                <a:lnTo>
                  <a:pt x="88335" y="96366"/>
                </a:lnTo>
                <a:lnTo>
                  <a:pt x="88335" y="88335"/>
                </a:lnTo>
                <a:lnTo>
                  <a:pt x="88335" y="88335"/>
                </a:lnTo>
                <a:lnTo>
                  <a:pt x="88335" y="88335"/>
                </a:lnTo>
                <a:lnTo>
                  <a:pt x="88335" y="80305"/>
                </a:lnTo>
                <a:lnTo>
                  <a:pt x="80305" y="80305"/>
                </a:lnTo>
                <a:lnTo>
                  <a:pt x="80305" y="72274"/>
                </a:lnTo>
                <a:lnTo>
                  <a:pt x="80305" y="64244"/>
                </a:lnTo>
                <a:lnTo>
                  <a:pt x="72274" y="56213"/>
                </a:lnTo>
                <a:lnTo>
                  <a:pt x="72274" y="56213"/>
                </a:lnTo>
                <a:lnTo>
                  <a:pt x="72274" y="48183"/>
                </a:lnTo>
                <a:lnTo>
                  <a:pt x="64244" y="40153"/>
                </a:lnTo>
                <a:lnTo>
                  <a:pt x="64244" y="40153"/>
                </a:lnTo>
                <a:lnTo>
                  <a:pt x="64244" y="32122"/>
                </a:lnTo>
                <a:lnTo>
                  <a:pt x="56213" y="24092"/>
                </a:lnTo>
                <a:lnTo>
                  <a:pt x="56213" y="24092"/>
                </a:lnTo>
                <a:lnTo>
                  <a:pt x="56213" y="16061"/>
                </a:lnTo>
                <a:lnTo>
                  <a:pt x="56213" y="8031"/>
                </a:lnTo>
                <a:lnTo>
                  <a:pt x="48183" y="8031"/>
                </a:lnTo>
                <a:lnTo>
                  <a:pt x="48183" y="8031"/>
                </a:lnTo>
                <a:lnTo>
                  <a:pt x="48183" y="0"/>
                </a:lnTo>
                <a:lnTo>
                  <a:pt x="48183" y="0"/>
                </a:lnTo>
                <a:lnTo>
                  <a:pt x="48183" y="0"/>
                </a:lnTo>
                <a:lnTo>
                  <a:pt x="48183" y="0"/>
                </a:lnTo>
                <a:lnTo>
                  <a:pt x="48183" y="0"/>
                </a:lnTo>
                <a:lnTo>
                  <a:pt x="56213" y="0"/>
                </a:lnTo>
                <a:lnTo>
                  <a:pt x="56213" y="0"/>
                </a:lnTo>
                <a:lnTo>
                  <a:pt x="56213" y="0"/>
                </a:lnTo>
                <a:lnTo>
                  <a:pt x="56213" y="0"/>
                </a:lnTo>
                <a:lnTo>
                  <a:pt x="56213" y="0"/>
                </a:lnTo>
                <a:lnTo>
                  <a:pt x="56213" y="0"/>
                </a:lnTo>
                <a:lnTo>
                  <a:pt x="64244" y="8031"/>
                </a:lnTo>
                <a:lnTo>
                  <a:pt x="64244" y="8031"/>
                </a:lnTo>
                <a:lnTo>
                  <a:pt x="72274" y="8031"/>
                </a:lnTo>
                <a:lnTo>
                  <a:pt x="72274" y="16061"/>
                </a:lnTo>
                <a:lnTo>
                  <a:pt x="80305" y="24092"/>
                </a:lnTo>
                <a:lnTo>
                  <a:pt x="88335" y="24092"/>
                </a:lnTo>
                <a:lnTo>
                  <a:pt x="96366" y="32122"/>
                </a:lnTo>
                <a:lnTo>
                  <a:pt x="96366" y="32122"/>
                </a:lnTo>
                <a:lnTo>
                  <a:pt x="104396" y="40153"/>
                </a:lnTo>
                <a:lnTo>
                  <a:pt x="112426" y="40153"/>
                </a:lnTo>
                <a:lnTo>
                  <a:pt x="112426" y="40153"/>
                </a:lnTo>
                <a:lnTo>
                  <a:pt x="120457" y="48183"/>
                </a:lnTo>
                <a:lnTo>
                  <a:pt x="128487" y="48183"/>
                </a:lnTo>
                <a:lnTo>
                  <a:pt x="136518" y="56213"/>
                </a:lnTo>
                <a:lnTo>
                  <a:pt x="136518" y="562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Freeform 2068"/>
          <p:cNvSpPr/>
          <p:nvPr/>
        </p:nvSpPr>
        <p:spPr>
          <a:xfrm>
            <a:off x="2307415" y="1292902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Freeform 2069"/>
          <p:cNvSpPr/>
          <p:nvPr/>
        </p:nvSpPr>
        <p:spPr>
          <a:xfrm>
            <a:off x="2283323" y="1228658"/>
            <a:ext cx="128489" cy="144549"/>
          </a:xfrm>
          <a:custGeom>
            <a:avLst/>
            <a:gdLst/>
            <a:ahLst/>
            <a:cxnLst/>
            <a:rect l="0" t="0" r="0" b="0"/>
            <a:pathLst>
              <a:path w="128489" h="144549">
                <a:moveTo>
                  <a:pt x="0" y="64244"/>
                </a:moveTo>
                <a:lnTo>
                  <a:pt x="0" y="56213"/>
                </a:lnTo>
                <a:lnTo>
                  <a:pt x="0" y="56213"/>
                </a:lnTo>
                <a:lnTo>
                  <a:pt x="0" y="64244"/>
                </a:lnTo>
                <a:lnTo>
                  <a:pt x="0" y="64244"/>
                </a:lnTo>
                <a:lnTo>
                  <a:pt x="0" y="72274"/>
                </a:lnTo>
                <a:lnTo>
                  <a:pt x="0" y="80305"/>
                </a:lnTo>
                <a:lnTo>
                  <a:pt x="0" y="88335"/>
                </a:lnTo>
                <a:lnTo>
                  <a:pt x="8031" y="88335"/>
                </a:lnTo>
                <a:lnTo>
                  <a:pt x="8031" y="96365"/>
                </a:lnTo>
                <a:lnTo>
                  <a:pt x="8031" y="104396"/>
                </a:lnTo>
                <a:lnTo>
                  <a:pt x="8031" y="104396"/>
                </a:lnTo>
                <a:lnTo>
                  <a:pt x="8031" y="112426"/>
                </a:lnTo>
                <a:lnTo>
                  <a:pt x="8031" y="112426"/>
                </a:lnTo>
                <a:lnTo>
                  <a:pt x="16061" y="120457"/>
                </a:lnTo>
                <a:lnTo>
                  <a:pt x="16061" y="120457"/>
                </a:lnTo>
                <a:lnTo>
                  <a:pt x="16061" y="128487"/>
                </a:lnTo>
                <a:lnTo>
                  <a:pt x="24092" y="136518"/>
                </a:lnTo>
                <a:lnTo>
                  <a:pt x="24092" y="136518"/>
                </a:lnTo>
                <a:lnTo>
                  <a:pt x="32122" y="136518"/>
                </a:lnTo>
                <a:lnTo>
                  <a:pt x="32122" y="144548"/>
                </a:lnTo>
                <a:lnTo>
                  <a:pt x="40153" y="144548"/>
                </a:lnTo>
                <a:lnTo>
                  <a:pt x="48183" y="144548"/>
                </a:lnTo>
                <a:lnTo>
                  <a:pt x="56213" y="144548"/>
                </a:lnTo>
                <a:lnTo>
                  <a:pt x="56213" y="144548"/>
                </a:lnTo>
                <a:lnTo>
                  <a:pt x="64244" y="144548"/>
                </a:lnTo>
                <a:lnTo>
                  <a:pt x="72274" y="136518"/>
                </a:lnTo>
                <a:lnTo>
                  <a:pt x="72274" y="136518"/>
                </a:lnTo>
                <a:lnTo>
                  <a:pt x="80305" y="128487"/>
                </a:lnTo>
                <a:lnTo>
                  <a:pt x="80305" y="128487"/>
                </a:lnTo>
                <a:lnTo>
                  <a:pt x="88335" y="120457"/>
                </a:lnTo>
                <a:lnTo>
                  <a:pt x="88335" y="120457"/>
                </a:lnTo>
                <a:lnTo>
                  <a:pt x="96366" y="112426"/>
                </a:lnTo>
                <a:lnTo>
                  <a:pt x="96366" y="112426"/>
                </a:lnTo>
                <a:lnTo>
                  <a:pt x="104396" y="104396"/>
                </a:lnTo>
                <a:lnTo>
                  <a:pt x="112427" y="104396"/>
                </a:lnTo>
                <a:lnTo>
                  <a:pt x="112427" y="96365"/>
                </a:lnTo>
                <a:lnTo>
                  <a:pt x="120457" y="88335"/>
                </a:lnTo>
                <a:lnTo>
                  <a:pt x="120457" y="80305"/>
                </a:lnTo>
                <a:lnTo>
                  <a:pt x="120457" y="80305"/>
                </a:lnTo>
                <a:lnTo>
                  <a:pt x="120457" y="72274"/>
                </a:lnTo>
                <a:lnTo>
                  <a:pt x="128488" y="64244"/>
                </a:lnTo>
                <a:lnTo>
                  <a:pt x="128488" y="56213"/>
                </a:lnTo>
                <a:lnTo>
                  <a:pt x="120457" y="48183"/>
                </a:lnTo>
                <a:lnTo>
                  <a:pt x="120457" y="48183"/>
                </a:lnTo>
                <a:lnTo>
                  <a:pt x="120457" y="40152"/>
                </a:lnTo>
                <a:lnTo>
                  <a:pt x="112427" y="32122"/>
                </a:lnTo>
                <a:lnTo>
                  <a:pt x="112427" y="24091"/>
                </a:lnTo>
                <a:lnTo>
                  <a:pt x="112427" y="16061"/>
                </a:lnTo>
                <a:lnTo>
                  <a:pt x="104396" y="16061"/>
                </a:lnTo>
                <a:lnTo>
                  <a:pt x="96366" y="8031"/>
                </a:lnTo>
                <a:lnTo>
                  <a:pt x="96366" y="8031"/>
                </a:lnTo>
                <a:lnTo>
                  <a:pt x="88335" y="8031"/>
                </a:lnTo>
                <a:lnTo>
                  <a:pt x="80305" y="8031"/>
                </a:lnTo>
                <a:lnTo>
                  <a:pt x="72274" y="0"/>
                </a:lnTo>
                <a:lnTo>
                  <a:pt x="64244" y="0"/>
                </a:lnTo>
                <a:lnTo>
                  <a:pt x="64244" y="0"/>
                </a:lnTo>
                <a:lnTo>
                  <a:pt x="56213" y="0"/>
                </a:lnTo>
                <a:lnTo>
                  <a:pt x="40153" y="8031"/>
                </a:lnTo>
                <a:lnTo>
                  <a:pt x="40153" y="8031"/>
                </a:lnTo>
                <a:lnTo>
                  <a:pt x="32122" y="8031"/>
                </a:lnTo>
                <a:lnTo>
                  <a:pt x="24092" y="16061"/>
                </a:lnTo>
                <a:lnTo>
                  <a:pt x="16061" y="16061"/>
                </a:lnTo>
                <a:lnTo>
                  <a:pt x="16061" y="16061"/>
                </a:lnTo>
                <a:lnTo>
                  <a:pt x="8031" y="24091"/>
                </a:lnTo>
                <a:lnTo>
                  <a:pt x="8031" y="32122"/>
                </a:lnTo>
                <a:lnTo>
                  <a:pt x="8031" y="40152"/>
                </a:lnTo>
                <a:lnTo>
                  <a:pt x="8031" y="48183"/>
                </a:lnTo>
                <a:lnTo>
                  <a:pt x="8031" y="56213"/>
                </a:lnTo>
                <a:lnTo>
                  <a:pt x="8031" y="64244"/>
                </a:lnTo>
                <a:lnTo>
                  <a:pt x="16061" y="80305"/>
                </a:lnTo>
                <a:lnTo>
                  <a:pt x="16061" y="803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Freeform 2070"/>
          <p:cNvSpPr/>
          <p:nvPr/>
        </p:nvSpPr>
        <p:spPr>
          <a:xfrm>
            <a:off x="2459993" y="1100171"/>
            <a:ext cx="64245" cy="144549"/>
          </a:xfrm>
          <a:custGeom>
            <a:avLst/>
            <a:gdLst/>
            <a:ahLst/>
            <a:cxnLst/>
            <a:rect l="0" t="0" r="0" b="0"/>
            <a:pathLst>
              <a:path w="64245" h="144549">
                <a:moveTo>
                  <a:pt x="0" y="104396"/>
                </a:moveTo>
                <a:lnTo>
                  <a:pt x="0" y="104396"/>
                </a:lnTo>
                <a:lnTo>
                  <a:pt x="8030" y="112426"/>
                </a:lnTo>
                <a:lnTo>
                  <a:pt x="8030" y="120457"/>
                </a:lnTo>
                <a:lnTo>
                  <a:pt x="16061" y="120457"/>
                </a:lnTo>
                <a:lnTo>
                  <a:pt x="16061" y="128487"/>
                </a:lnTo>
                <a:lnTo>
                  <a:pt x="24091" y="128487"/>
                </a:lnTo>
                <a:lnTo>
                  <a:pt x="24091" y="136518"/>
                </a:lnTo>
                <a:lnTo>
                  <a:pt x="32122" y="136518"/>
                </a:lnTo>
                <a:lnTo>
                  <a:pt x="40152" y="136518"/>
                </a:lnTo>
                <a:lnTo>
                  <a:pt x="40152" y="136518"/>
                </a:lnTo>
                <a:lnTo>
                  <a:pt x="48183" y="144548"/>
                </a:lnTo>
                <a:lnTo>
                  <a:pt x="48183" y="144548"/>
                </a:lnTo>
                <a:lnTo>
                  <a:pt x="56213" y="144548"/>
                </a:lnTo>
                <a:lnTo>
                  <a:pt x="56213" y="144548"/>
                </a:lnTo>
                <a:lnTo>
                  <a:pt x="64244" y="144548"/>
                </a:lnTo>
                <a:lnTo>
                  <a:pt x="64244" y="144548"/>
                </a:lnTo>
                <a:lnTo>
                  <a:pt x="64244" y="136518"/>
                </a:lnTo>
                <a:lnTo>
                  <a:pt x="64244" y="136518"/>
                </a:lnTo>
                <a:lnTo>
                  <a:pt x="64244" y="136518"/>
                </a:lnTo>
                <a:lnTo>
                  <a:pt x="64244" y="128487"/>
                </a:lnTo>
                <a:lnTo>
                  <a:pt x="64244" y="120457"/>
                </a:lnTo>
                <a:lnTo>
                  <a:pt x="64244" y="120457"/>
                </a:lnTo>
                <a:lnTo>
                  <a:pt x="64244" y="112426"/>
                </a:lnTo>
                <a:lnTo>
                  <a:pt x="56213" y="104396"/>
                </a:lnTo>
                <a:lnTo>
                  <a:pt x="64244" y="96365"/>
                </a:lnTo>
                <a:lnTo>
                  <a:pt x="56213" y="96365"/>
                </a:lnTo>
                <a:lnTo>
                  <a:pt x="56213" y="88335"/>
                </a:lnTo>
                <a:lnTo>
                  <a:pt x="48183" y="80304"/>
                </a:lnTo>
                <a:lnTo>
                  <a:pt x="48183" y="72274"/>
                </a:lnTo>
                <a:lnTo>
                  <a:pt x="48183" y="72274"/>
                </a:lnTo>
                <a:lnTo>
                  <a:pt x="40152" y="64244"/>
                </a:lnTo>
                <a:lnTo>
                  <a:pt x="40152" y="64244"/>
                </a:lnTo>
                <a:lnTo>
                  <a:pt x="32122" y="56213"/>
                </a:lnTo>
                <a:lnTo>
                  <a:pt x="32122" y="56213"/>
                </a:lnTo>
                <a:lnTo>
                  <a:pt x="24091" y="48183"/>
                </a:lnTo>
                <a:lnTo>
                  <a:pt x="24091" y="48183"/>
                </a:lnTo>
                <a:lnTo>
                  <a:pt x="24091" y="48183"/>
                </a:lnTo>
                <a:lnTo>
                  <a:pt x="24091" y="40152"/>
                </a:lnTo>
                <a:lnTo>
                  <a:pt x="24091" y="32122"/>
                </a:lnTo>
                <a:lnTo>
                  <a:pt x="16061" y="32122"/>
                </a:lnTo>
                <a:lnTo>
                  <a:pt x="16061" y="24091"/>
                </a:lnTo>
                <a:lnTo>
                  <a:pt x="16061" y="16061"/>
                </a:lnTo>
                <a:lnTo>
                  <a:pt x="24091" y="16061"/>
                </a:lnTo>
                <a:lnTo>
                  <a:pt x="24091" y="8030"/>
                </a:lnTo>
                <a:lnTo>
                  <a:pt x="24091" y="0"/>
                </a:lnTo>
                <a:lnTo>
                  <a:pt x="24091" y="0"/>
                </a:lnTo>
                <a:lnTo>
                  <a:pt x="24091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2" name="Freeform 2071"/>
          <p:cNvSpPr/>
          <p:nvPr/>
        </p:nvSpPr>
        <p:spPr>
          <a:xfrm>
            <a:off x="2620602" y="1092141"/>
            <a:ext cx="24093" cy="16061"/>
          </a:xfrm>
          <a:custGeom>
            <a:avLst/>
            <a:gdLst/>
            <a:ahLst/>
            <a:cxnLst/>
            <a:rect l="0" t="0" r="0" b="0"/>
            <a:pathLst>
              <a:path w="24093" h="16061">
                <a:moveTo>
                  <a:pt x="0" y="0"/>
                </a:moveTo>
                <a:lnTo>
                  <a:pt x="8031" y="8030"/>
                </a:lnTo>
                <a:lnTo>
                  <a:pt x="8031" y="8030"/>
                </a:lnTo>
                <a:lnTo>
                  <a:pt x="16061" y="16060"/>
                </a:lnTo>
                <a:lnTo>
                  <a:pt x="24092" y="16060"/>
                </a:lnTo>
                <a:lnTo>
                  <a:pt x="24092" y="160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3" name="Freeform 2072"/>
          <p:cNvSpPr/>
          <p:nvPr/>
        </p:nvSpPr>
        <p:spPr>
          <a:xfrm>
            <a:off x="2612572" y="971684"/>
            <a:ext cx="48183" cy="144549"/>
          </a:xfrm>
          <a:custGeom>
            <a:avLst/>
            <a:gdLst/>
            <a:ahLst/>
            <a:cxnLst/>
            <a:rect l="0" t="0" r="0" b="0"/>
            <a:pathLst>
              <a:path w="48183" h="144549">
                <a:moveTo>
                  <a:pt x="48182" y="144548"/>
                </a:moveTo>
                <a:lnTo>
                  <a:pt x="40152" y="136517"/>
                </a:lnTo>
                <a:lnTo>
                  <a:pt x="32122" y="128487"/>
                </a:lnTo>
                <a:lnTo>
                  <a:pt x="24091" y="120457"/>
                </a:lnTo>
                <a:lnTo>
                  <a:pt x="16061" y="112426"/>
                </a:lnTo>
                <a:lnTo>
                  <a:pt x="16061" y="104396"/>
                </a:lnTo>
                <a:lnTo>
                  <a:pt x="8030" y="88335"/>
                </a:lnTo>
                <a:lnTo>
                  <a:pt x="8030" y="88335"/>
                </a:lnTo>
                <a:lnTo>
                  <a:pt x="0" y="80304"/>
                </a:lnTo>
                <a:lnTo>
                  <a:pt x="0" y="72274"/>
                </a:lnTo>
                <a:lnTo>
                  <a:pt x="0" y="64243"/>
                </a:lnTo>
                <a:lnTo>
                  <a:pt x="0" y="56213"/>
                </a:lnTo>
                <a:lnTo>
                  <a:pt x="0" y="40152"/>
                </a:lnTo>
                <a:lnTo>
                  <a:pt x="0" y="40152"/>
                </a:lnTo>
                <a:lnTo>
                  <a:pt x="0" y="24091"/>
                </a:lnTo>
                <a:lnTo>
                  <a:pt x="8030" y="16061"/>
                </a:lnTo>
                <a:lnTo>
                  <a:pt x="8030" y="16061"/>
                </a:lnTo>
                <a:lnTo>
                  <a:pt x="16061" y="8030"/>
                </a:lnTo>
                <a:lnTo>
                  <a:pt x="24091" y="0"/>
                </a:lnTo>
                <a:lnTo>
                  <a:pt x="24091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Freeform 2073"/>
          <p:cNvSpPr/>
          <p:nvPr/>
        </p:nvSpPr>
        <p:spPr>
          <a:xfrm>
            <a:off x="2765150" y="891379"/>
            <a:ext cx="72275" cy="112428"/>
          </a:xfrm>
          <a:custGeom>
            <a:avLst/>
            <a:gdLst/>
            <a:ahLst/>
            <a:cxnLst/>
            <a:rect l="0" t="0" r="0" b="0"/>
            <a:pathLst>
              <a:path w="72275" h="112428">
                <a:moveTo>
                  <a:pt x="8030" y="0"/>
                </a:moveTo>
                <a:lnTo>
                  <a:pt x="0" y="0"/>
                </a:lnTo>
                <a:lnTo>
                  <a:pt x="0" y="8031"/>
                </a:lnTo>
                <a:lnTo>
                  <a:pt x="0" y="8031"/>
                </a:lnTo>
                <a:lnTo>
                  <a:pt x="0" y="8031"/>
                </a:lnTo>
                <a:lnTo>
                  <a:pt x="0" y="8031"/>
                </a:lnTo>
                <a:lnTo>
                  <a:pt x="0" y="8031"/>
                </a:lnTo>
                <a:lnTo>
                  <a:pt x="0" y="8031"/>
                </a:lnTo>
                <a:lnTo>
                  <a:pt x="0" y="16061"/>
                </a:lnTo>
                <a:lnTo>
                  <a:pt x="0" y="16061"/>
                </a:lnTo>
                <a:lnTo>
                  <a:pt x="0" y="24092"/>
                </a:lnTo>
                <a:lnTo>
                  <a:pt x="0" y="24092"/>
                </a:lnTo>
                <a:lnTo>
                  <a:pt x="0" y="32122"/>
                </a:lnTo>
                <a:lnTo>
                  <a:pt x="0" y="40153"/>
                </a:lnTo>
                <a:lnTo>
                  <a:pt x="0" y="48183"/>
                </a:lnTo>
                <a:lnTo>
                  <a:pt x="0" y="56214"/>
                </a:lnTo>
                <a:lnTo>
                  <a:pt x="0" y="64244"/>
                </a:lnTo>
                <a:lnTo>
                  <a:pt x="8030" y="80305"/>
                </a:lnTo>
                <a:lnTo>
                  <a:pt x="8030" y="88335"/>
                </a:lnTo>
                <a:lnTo>
                  <a:pt x="8030" y="96366"/>
                </a:lnTo>
                <a:lnTo>
                  <a:pt x="16061" y="104396"/>
                </a:lnTo>
                <a:lnTo>
                  <a:pt x="16061" y="112427"/>
                </a:lnTo>
                <a:lnTo>
                  <a:pt x="24091" y="112427"/>
                </a:lnTo>
                <a:lnTo>
                  <a:pt x="32122" y="112427"/>
                </a:lnTo>
                <a:lnTo>
                  <a:pt x="40152" y="112427"/>
                </a:lnTo>
                <a:lnTo>
                  <a:pt x="40152" y="112427"/>
                </a:lnTo>
                <a:lnTo>
                  <a:pt x="48183" y="104396"/>
                </a:lnTo>
                <a:lnTo>
                  <a:pt x="56213" y="104396"/>
                </a:lnTo>
                <a:lnTo>
                  <a:pt x="56213" y="96366"/>
                </a:lnTo>
                <a:lnTo>
                  <a:pt x="64244" y="88335"/>
                </a:lnTo>
                <a:lnTo>
                  <a:pt x="72274" y="80305"/>
                </a:lnTo>
                <a:lnTo>
                  <a:pt x="72274" y="72274"/>
                </a:lnTo>
                <a:lnTo>
                  <a:pt x="72274" y="64244"/>
                </a:lnTo>
                <a:lnTo>
                  <a:pt x="72274" y="56214"/>
                </a:lnTo>
                <a:lnTo>
                  <a:pt x="72274" y="48183"/>
                </a:lnTo>
                <a:lnTo>
                  <a:pt x="72274" y="32122"/>
                </a:lnTo>
                <a:lnTo>
                  <a:pt x="72274" y="24092"/>
                </a:lnTo>
                <a:lnTo>
                  <a:pt x="72274" y="16061"/>
                </a:lnTo>
                <a:lnTo>
                  <a:pt x="64244" y="8031"/>
                </a:lnTo>
                <a:lnTo>
                  <a:pt x="64244" y="8031"/>
                </a:lnTo>
                <a:lnTo>
                  <a:pt x="56213" y="0"/>
                </a:lnTo>
                <a:lnTo>
                  <a:pt x="56213" y="0"/>
                </a:lnTo>
                <a:lnTo>
                  <a:pt x="56213" y="0"/>
                </a:lnTo>
                <a:lnTo>
                  <a:pt x="48183" y="0"/>
                </a:lnTo>
                <a:lnTo>
                  <a:pt x="48183" y="0"/>
                </a:lnTo>
                <a:lnTo>
                  <a:pt x="40152" y="0"/>
                </a:lnTo>
                <a:lnTo>
                  <a:pt x="40152" y="8031"/>
                </a:lnTo>
                <a:lnTo>
                  <a:pt x="40152" y="8031"/>
                </a:lnTo>
                <a:lnTo>
                  <a:pt x="32122" y="16061"/>
                </a:lnTo>
                <a:lnTo>
                  <a:pt x="32122" y="24092"/>
                </a:lnTo>
                <a:lnTo>
                  <a:pt x="32122" y="24092"/>
                </a:lnTo>
                <a:lnTo>
                  <a:pt x="32122" y="32122"/>
                </a:lnTo>
                <a:lnTo>
                  <a:pt x="32122" y="3212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5" name="Freeform 2074"/>
          <p:cNvSpPr/>
          <p:nvPr/>
        </p:nvSpPr>
        <p:spPr>
          <a:xfrm>
            <a:off x="2885607" y="762892"/>
            <a:ext cx="144549" cy="104397"/>
          </a:xfrm>
          <a:custGeom>
            <a:avLst/>
            <a:gdLst/>
            <a:ahLst/>
            <a:cxnLst/>
            <a:rect l="0" t="0" r="0" b="0"/>
            <a:pathLst>
              <a:path w="144549" h="104397">
                <a:moveTo>
                  <a:pt x="16061" y="0"/>
                </a:moveTo>
                <a:lnTo>
                  <a:pt x="16061" y="0"/>
                </a:lnTo>
                <a:lnTo>
                  <a:pt x="16061" y="0"/>
                </a:lnTo>
                <a:lnTo>
                  <a:pt x="8030" y="0"/>
                </a:lnTo>
                <a:lnTo>
                  <a:pt x="8030" y="0"/>
                </a:lnTo>
                <a:lnTo>
                  <a:pt x="8030" y="0"/>
                </a:lnTo>
                <a:lnTo>
                  <a:pt x="8030" y="0"/>
                </a:lnTo>
                <a:lnTo>
                  <a:pt x="8030" y="0"/>
                </a:lnTo>
                <a:lnTo>
                  <a:pt x="8030" y="0"/>
                </a:lnTo>
                <a:lnTo>
                  <a:pt x="8030" y="0"/>
                </a:lnTo>
                <a:lnTo>
                  <a:pt x="8030" y="0"/>
                </a:lnTo>
                <a:lnTo>
                  <a:pt x="8030" y="0"/>
                </a:lnTo>
                <a:lnTo>
                  <a:pt x="8030" y="8031"/>
                </a:lnTo>
                <a:lnTo>
                  <a:pt x="8030" y="16061"/>
                </a:lnTo>
                <a:lnTo>
                  <a:pt x="8030" y="16061"/>
                </a:lnTo>
                <a:lnTo>
                  <a:pt x="0" y="24092"/>
                </a:lnTo>
                <a:lnTo>
                  <a:pt x="0" y="24092"/>
                </a:lnTo>
                <a:lnTo>
                  <a:pt x="0" y="32122"/>
                </a:lnTo>
                <a:lnTo>
                  <a:pt x="0" y="32122"/>
                </a:lnTo>
                <a:lnTo>
                  <a:pt x="0" y="40152"/>
                </a:lnTo>
                <a:lnTo>
                  <a:pt x="0" y="48183"/>
                </a:lnTo>
                <a:lnTo>
                  <a:pt x="0" y="56213"/>
                </a:lnTo>
                <a:lnTo>
                  <a:pt x="0" y="56213"/>
                </a:lnTo>
                <a:lnTo>
                  <a:pt x="0" y="64244"/>
                </a:lnTo>
                <a:lnTo>
                  <a:pt x="8030" y="72274"/>
                </a:lnTo>
                <a:lnTo>
                  <a:pt x="8030" y="72274"/>
                </a:lnTo>
                <a:lnTo>
                  <a:pt x="8030" y="80305"/>
                </a:lnTo>
                <a:lnTo>
                  <a:pt x="16061" y="88335"/>
                </a:lnTo>
                <a:lnTo>
                  <a:pt x="24091" y="88335"/>
                </a:lnTo>
                <a:lnTo>
                  <a:pt x="32121" y="96366"/>
                </a:lnTo>
                <a:lnTo>
                  <a:pt x="32121" y="96366"/>
                </a:lnTo>
                <a:lnTo>
                  <a:pt x="40152" y="104396"/>
                </a:lnTo>
                <a:lnTo>
                  <a:pt x="56213" y="104396"/>
                </a:lnTo>
                <a:lnTo>
                  <a:pt x="64243" y="104396"/>
                </a:lnTo>
                <a:lnTo>
                  <a:pt x="72274" y="104396"/>
                </a:lnTo>
                <a:lnTo>
                  <a:pt x="88335" y="104396"/>
                </a:lnTo>
                <a:lnTo>
                  <a:pt x="96365" y="96366"/>
                </a:lnTo>
                <a:lnTo>
                  <a:pt x="104396" y="96366"/>
                </a:lnTo>
                <a:lnTo>
                  <a:pt x="112426" y="88335"/>
                </a:lnTo>
                <a:lnTo>
                  <a:pt x="128487" y="88335"/>
                </a:lnTo>
                <a:lnTo>
                  <a:pt x="144548" y="80305"/>
                </a:lnTo>
                <a:lnTo>
                  <a:pt x="144548" y="803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6" name="Freeform 2075"/>
          <p:cNvSpPr/>
          <p:nvPr/>
        </p:nvSpPr>
        <p:spPr>
          <a:xfrm>
            <a:off x="3062276" y="642436"/>
            <a:ext cx="48184" cy="104396"/>
          </a:xfrm>
          <a:custGeom>
            <a:avLst/>
            <a:gdLst/>
            <a:ahLst/>
            <a:cxnLst/>
            <a:rect l="0" t="0" r="0" b="0"/>
            <a:pathLst>
              <a:path w="48184" h="104396">
                <a:moveTo>
                  <a:pt x="32122" y="8030"/>
                </a:moveTo>
                <a:lnTo>
                  <a:pt x="32122" y="8030"/>
                </a:lnTo>
                <a:lnTo>
                  <a:pt x="24092" y="0"/>
                </a:lnTo>
                <a:lnTo>
                  <a:pt x="24092" y="0"/>
                </a:lnTo>
                <a:lnTo>
                  <a:pt x="24092" y="0"/>
                </a:lnTo>
                <a:lnTo>
                  <a:pt x="24092" y="0"/>
                </a:lnTo>
                <a:lnTo>
                  <a:pt x="16061" y="0"/>
                </a:lnTo>
                <a:lnTo>
                  <a:pt x="16061" y="0"/>
                </a:lnTo>
                <a:lnTo>
                  <a:pt x="16061" y="8030"/>
                </a:lnTo>
                <a:lnTo>
                  <a:pt x="16061" y="8030"/>
                </a:lnTo>
                <a:lnTo>
                  <a:pt x="8031" y="16061"/>
                </a:lnTo>
                <a:lnTo>
                  <a:pt x="8031" y="24091"/>
                </a:lnTo>
                <a:lnTo>
                  <a:pt x="8031" y="24091"/>
                </a:lnTo>
                <a:lnTo>
                  <a:pt x="0" y="32121"/>
                </a:lnTo>
                <a:lnTo>
                  <a:pt x="0" y="40152"/>
                </a:lnTo>
                <a:lnTo>
                  <a:pt x="0" y="48182"/>
                </a:lnTo>
                <a:lnTo>
                  <a:pt x="0" y="56213"/>
                </a:lnTo>
                <a:lnTo>
                  <a:pt x="0" y="64243"/>
                </a:lnTo>
                <a:lnTo>
                  <a:pt x="0" y="80304"/>
                </a:lnTo>
                <a:lnTo>
                  <a:pt x="0" y="88335"/>
                </a:lnTo>
                <a:lnTo>
                  <a:pt x="0" y="88335"/>
                </a:lnTo>
                <a:lnTo>
                  <a:pt x="0" y="96365"/>
                </a:lnTo>
                <a:lnTo>
                  <a:pt x="0" y="96365"/>
                </a:lnTo>
                <a:lnTo>
                  <a:pt x="8031" y="104395"/>
                </a:lnTo>
                <a:lnTo>
                  <a:pt x="8031" y="104395"/>
                </a:lnTo>
                <a:lnTo>
                  <a:pt x="16061" y="104395"/>
                </a:lnTo>
                <a:lnTo>
                  <a:pt x="24092" y="104395"/>
                </a:lnTo>
                <a:lnTo>
                  <a:pt x="32122" y="96365"/>
                </a:lnTo>
                <a:lnTo>
                  <a:pt x="32122" y="96365"/>
                </a:lnTo>
                <a:lnTo>
                  <a:pt x="48183" y="88335"/>
                </a:lnTo>
                <a:lnTo>
                  <a:pt x="48183" y="8833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7" name="Freeform 2076"/>
          <p:cNvSpPr/>
          <p:nvPr/>
        </p:nvSpPr>
        <p:spPr>
          <a:xfrm>
            <a:off x="3230916" y="578192"/>
            <a:ext cx="48184" cy="88336"/>
          </a:xfrm>
          <a:custGeom>
            <a:avLst/>
            <a:gdLst/>
            <a:ahLst/>
            <a:cxnLst/>
            <a:rect l="0" t="0" r="0" b="0"/>
            <a:pathLst>
              <a:path w="48184" h="88336">
                <a:moveTo>
                  <a:pt x="24091" y="24091"/>
                </a:moveTo>
                <a:lnTo>
                  <a:pt x="16061" y="24091"/>
                </a:lnTo>
                <a:lnTo>
                  <a:pt x="16061" y="32122"/>
                </a:lnTo>
                <a:lnTo>
                  <a:pt x="16061" y="32122"/>
                </a:lnTo>
                <a:lnTo>
                  <a:pt x="8030" y="40152"/>
                </a:lnTo>
                <a:lnTo>
                  <a:pt x="8030" y="40152"/>
                </a:lnTo>
                <a:lnTo>
                  <a:pt x="8030" y="48183"/>
                </a:lnTo>
                <a:lnTo>
                  <a:pt x="8030" y="48183"/>
                </a:lnTo>
                <a:lnTo>
                  <a:pt x="0" y="56213"/>
                </a:lnTo>
                <a:lnTo>
                  <a:pt x="0" y="56213"/>
                </a:lnTo>
                <a:lnTo>
                  <a:pt x="0" y="64244"/>
                </a:lnTo>
                <a:lnTo>
                  <a:pt x="0" y="64244"/>
                </a:lnTo>
                <a:lnTo>
                  <a:pt x="0" y="72274"/>
                </a:lnTo>
                <a:lnTo>
                  <a:pt x="0" y="72274"/>
                </a:lnTo>
                <a:lnTo>
                  <a:pt x="0" y="80305"/>
                </a:lnTo>
                <a:lnTo>
                  <a:pt x="0" y="80305"/>
                </a:lnTo>
                <a:lnTo>
                  <a:pt x="0" y="88335"/>
                </a:lnTo>
                <a:lnTo>
                  <a:pt x="0" y="88335"/>
                </a:lnTo>
                <a:lnTo>
                  <a:pt x="8030" y="88335"/>
                </a:lnTo>
                <a:lnTo>
                  <a:pt x="8030" y="88335"/>
                </a:lnTo>
                <a:lnTo>
                  <a:pt x="8030" y="88335"/>
                </a:lnTo>
                <a:lnTo>
                  <a:pt x="16061" y="88335"/>
                </a:lnTo>
                <a:lnTo>
                  <a:pt x="16061" y="80305"/>
                </a:lnTo>
                <a:lnTo>
                  <a:pt x="16061" y="80305"/>
                </a:lnTo>
                <a:lnTo>
                  <a:pt x="24091" y="72274"/>
                </a:lnTo>
                <a:lnTo>
                  <a:pt x="32122" y="64244"/>
                </a:lnTo>
                <a:lnTo>
                  <a:pt x="32122" y="56213"/>
                </a:lnTo>
                <a:lnTo>
                  <a:pt x="40152" y="56213"/>
                </a:lnTo>
                <a:lnTo>
                  <a:pt x="40152" y="48183"/>
                </a:lnTo>
                <a:lnTo>
                  <a:pt x="40152" y="40152"/>
                </a:lnTo>
                <a:lnTo>
                  <a:pt x="48183" y="32122"/>
                </a:lnTo>
                <a:lnTo>
                  <a:pt x="48183" y="24091"/>
                </a:lnTo>
                <a:lnTo>
                  <a:pt x="48183" y="16061"/>
                </a:lnTo>
                <a:lnTo>
                  <a:pt x="48183" y="8031"/>
                </a:lnTo>
                <a:lnTo>
                  <a:pt x="48183" y="8031"/>
                </a:lnTo>
                <a:lnTo>
                  <a:pt x="40152" y="8031"/>
                </a:lnTo>
                <a:lnTo>
                  <a:pt x="40152" y="0"/>
                </a:lnTo>
                <a:lnTo>
                  <a:pt x="40152" y="0"/>
                </a:lnTo>
                <a:lnTo>
                  <a:pt x="32122" y="0"/>
                </a:lnTo>
                <a:lnTo>
                  <a:pt x="24091" y="8031"/>
                </a:lnTo>
                <a:lnTo>
                  <a:pt x="24091" y="8031"/>
                </a:lnTo>
                <a:lnTo>
                  <a:pt x="16061" y="8031"/>
                </a:lnTo>
                <a:lnTo>
                  <a:pt x="8030" y="16061"/>
                </a:lnTo>
                <a:lnTo>
                  <a:pt x="8030" y="160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8" name="Freeform 2077"/>
          <p:cNvSpPr/>
          <p:nvPr/>
        </p:nvSpPr>
        <p:spPr>
          <a:xfrm>
            <a:off x="2363628" y="3244300"/>
            <a:ext cx="248945" cy="200762"/>
          </a:xfrm>
          <a:custGeom>
            <a:avLst/>
            <a:gdLst/>
            <a:ahLst/>
            <a:cxnLst/>
            <a:rect l="0" t="0" r="0" b="0"/>
            <a:pathLst>
              <a:path w="248945" h="200762">
                <a:moveTo>
                  <a:pt x="152578" y="16061"/>
                </a:moveTo>
                <a:lnTo>
                  <a:pt x="152578" y="16061"/>
                </a:lnTo>
                <a:lnTo>
                  <a:pt x="144548" y="16061"/>
                </a:lnTo>
                <a:lnTo>
                  <a:pt x="144548" y="8030"/>
                </a:lnTo>
                <a:lnTo>
                  <a:pt x="144548" y="8030"/>
                </a:lnTo>
                <a:lnTo>
                  <a:pt x="144548" y="8030"/>
                </a:lnTo>
                <a:lnTo>
                  <a:pt x="144548" y="0"/>
                </a:lnTo>
                <a:lnTo>
                  <a:pt x="144548" y="0"/>
                </a:lnTo>
                <a:lnTo>
                  <a:pt x="144548" y="0"/>
                </a:lnTo>
                <a:lnTo>
                  <a:pt x="144548" y="0"/>
                </a:lnTo>
                <a:lnTo>
                  <a:pt x="144548" y="0"/>
                </a:lnTo>
                <a:lnTo>
                  <a:pt x="144548" y="0"/>
                </a:lnTo>
                <a:lnTo>
                  <a:pt x="144548" y="0"/>
                </a:lnTo>
                <a:lnTo>
                  <a:pt x="136517" y="0"/>
                </a:lnTo>
                <a:lnTo>
                  <a:pt x="128487" y="0"/>
                </a:lnTo>
                <a:lnTo>
                  <a:pt x="120456" y="0"/>
                </a:lnTo>
                <a:lnTo>
                  <a:pt x="120456" y="8030"/>
                </a:lnTo>
                <a:lnTo>
                  <a:pt x="112426" y="8030"/>
                </a:lnTo>
                <a:lnTo>
                  <a:pt x="104395" y="16061"/>
                </a:lnTo>
                <a:lnTo>
                  <a:pt x="96365" y="16061"/>
                </a:lnTo>
                <a:lnTo>
                  <a:pt x="88335" y="24091"/>
                </a:lnTo>
                <a:lnTo>
                  <a:pt x="80304" y="32122"/>
                </a:lnTo>
                <a:lnTo>
                  <a:pt x="72274" y="40152"/>
                </a:lnTo>
                <a:lnTo>
                  <a:pt x="64243" y="40152"/>
                </a:lnTo>
                <a:lnTo>
                  <a:pt x="56213" y="48182"/>
                </a:lnTo>
                <a:lnTo>
                  <a:pt x="48183" y="56213"/>
                </a:lnTo>
                <a:lnTo>
                  <a:pt x="40152" y="72274"/>
                </a:lnTo>
                <a:lnTo>
                  <a:pt x="32122" y="80304"/>
                </a:lnTo>
                <a:lnTo>
                  <a:pt x="24091" y="88335"/>
                </a:lnTo>
                <a:lnTo>
                  <a:pt x="16061" y="104396"/>
                </a:lnTo>
                <a:lnTo>
                  <a:pt x="16061" y="112426"/>
                </a:lnTo>
                <a:lnTo>
                  <a:pt x="8030" y="120457"/>
                </a:lnTo>
                <a:lnTo>
                  <a:pt x="8030" y="128487"/>
                </a:lnTo>
                <a:lnTo>
                  <a:pt x="0" y="144548"/>
                </a:lnTo>
                <a:lnTo>
                  <a:pt x="0" y="152578"/>
                </a:lnTo>
                <a:lnTo>
                  <a:pt x="0" y="160609"/>
                </a:lnTo>
                <a:lnTo>
                  <a:pt x="0" y="168639"/>
                </a:lnTo>
                <a:lnTo>
                  <a:pt x="0" y="176669"/>
                </a:lnTo>
                <a:lnTo>
                  <a:pt x="8030" y="184700"/>
                </a:lnTo>
                <a:lnTo>
                  <a:pt x="8030" y="192731"/>
                </a:lnTo>
                <a:lnTo>
                  <a:pt x="16061" y="192731"/>
                </a:lnTo>
                <a:lnTo>
                  <a:pt x="24091" y="192731"/>
                </a:lnTo>
                <a:lnTo>
                  <a:pt x="32122" y="200761"/>
                </a:lnTo>
                <a:lnTo>
                  <a:pt x="40152" y="200761"/>
                </a:lnTo>
                <a:lnTo>
                  <a:pt x="40152" y="200761"/>
                </a:lnTo>
                <a:lnTo>
                  <a:pt x="48183" y="200761"/>
                </a:lnTo>
                <a:lnTo>
                  <a:pt x="56213" y="200761"/>
                </a:lnTo>
                <a:lnTo>
                  <a:pt x="64243" y="200761"/>
                </a:lnTo>
                <a:lnTo>
                  <a:pt x="80304" y="200761"/>
                </a:lnTo>
                <a:lnTo>
                  <a:pt x="88335" y="192731"/>
                </a:lnTo>
                <a:lnTo>
                  <a:pt x="96365" y="192731"/>
                </a:lnTo>
                <a:lnTo>
                  <a:pt x="104395" y="192731"/>
                </a:lnTo>
                <a:lnTo>
                  <a:pt x="112426" y="184700"/>
                </a:lnTo>
                <a:lnTo>
                  <a:pt x="120456" y="176669"/>
                </a:lnTo>
                <a:lnTo>
                  <a:pt x="128487" y="176669"/>
                </a:lnTo>
                <a:lnTo>
                  <a:pt x="136517" y="168639"/>
                </a:lnTo>
                <a:lnTo>
                  <a:pt x="144548" y="160609"/>
                </a:lnTo>
                <a:lnTo>
                  <a:pt x="152578" y="160609"/>
                </a:lnTo>
                <a:lnTo>
                  <a:pt x="152578" y="152578"/>
                </a:lnTo>
                <a:lnTo>
                  <a:pt x="152578" y="152578"/>
                </a:lnTo>
                <a:lnTo>
                  <a:pt x="160609" y="144548"/>
                </a:lnTo>
                <a:lnTo>
                  <a:pt x="160609" y="144548"/>
                </a:lnTo>
                <a:lnTo>
                  <a:pt x="160609" y="136518"/>
                </a:lnTo>
                <a:lnTo>
                  <a:pt x="160609" y="136518"/>
                </a:lnTo>
                <a:lnTo>
                  <a:pt x="160609" y="128487"/>
                </a:lnTo>
                <a:lnTo>
                  <a:pt x="160609" y="128487"/>
                </a:lnTo>
                <a:lnTo>
                  <a:pt x="160609" y="120457"/>
                </a:lnTo>
                <a:lnTo>
                  <a:pt x="152578" y="120457"/>
                </a:lnTo>
                <a:lnTo>
                  <a:pt x="152578" y="120457"/>
                </a:lnTo>
                <a:lnTo>
                  <a:pt x="152578" y="112426"/>
                </a:lnTo>
                <a:lnTo>
                  <a:pt x="152578" y="112426"/>
                </a:lnTo>
                <a:lnTo>
                  <a:pt x="144548" y="112426"/>
                </a:lnTo>
                <a:lnTo>
                  <a:pt x="144548" y="112426"/>
                </a:lnTo>
                <a:lnTo>
                  <a:pt x="144548" y="112426"/>
                </a:lnTo>
                <a:lnTo>
                  <a:pt x="144548" y="112426"/>
                </a:lnTo>
                <a:lnTo>
                  <a:pt x="144548" y="112426"/>
                </a:lnTo>
                <a:lnTo>
                  <a:pt x="144548" y="112426"/>
                </a:lnTo>
                <a:lnTo>
                  <a:pt x="152578" y="112426"/>
                </a:lnTo>
                <a:lnTo>
                  <a:pt x="152578" y="120457"/>
                </a:lnTo>
                <a:lnTo>
                  <a:pt x="152578" y="120457"/>
                </a:lnTo>
                <a:lnTo>
                  <a:pt x="160609" y="120457"/>
                </a:lnTo>
                <a:lnTo>
                  <a:pt x="168639" y="128487"/>
                </a:lnTo>
                <a:lnTo>
                  <a:pt x="168639" y="128487"/>
                </a:lnTo>
                <a:lnTo>
                  <a:pt x="184700" y="128487"/>
                </a:lnTo>
                <a:lnTo>
                  <a:pt x="192730" y="128487"/>
                </a:lnTo>
                <a:lnTo>
                  <a:pt x="200761" y="128487"/>
                </a:lnTo>
                <a:lnTo>
                  <a:pt x="216822" y="128487"/>
                </a:lnTo>
                <a:lnTo>
                  <a:pt x="224852" y="128487"/>
                </a:lnTo>
                <a:lnTo>
                  <a:pt x="248944" y="128487"/>
                </a:lnTo>
                <a:lnTo>
                  <a:pt x="248944" y="1284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9" name="Freeform 2078"/>
          <p:cNvSpPr/>
          <p:nvPr/>
        </p:nvSpPr>
        <p:spPr>
          <a:xfrm>
            <a:off x="2660754" y="3147935"/>
            <a:ext cx="200762" cy="200762"/>
          </a:xfrm>
          <a:custGeom>
            <a:avLst/>
            <a:gdLst/>
            <a:ahLst/>
            <a:cxnLst/>
            <a:rect l="0" t="0" r="0" b="0"/>
            <a:pathLst>
              <a:path w="200762" h="200762">
                <a:moveTo>
                  <a:pt x="40152" y="8030"/>
                </a:moveTo>
                <a:lnTo>
                  <a:pt x="40152" y="8030"/>
                </a:lnTo>
                <a:lnTo>
                  <a:pt x="40152" y="0"/>
                </a:lnTo>
                <a:lnTo>
                  <a:pt x="40152" y="0"/>
                </a:lnTo>
                <a:lnTo>
                  <a:pt x="40152" y="8030"/>
                </a:lnTo>
                <a:lnTo>
                  <a:pt x="40152" y="8030"/>
                </a:lnTo>
                <a:lnTo>
                  <a:pt x="40152" y="8030"/>
                </a:lnTo>
                <a:lnTo>
                  <a:pt x="40152" y="8030"/>
                </a:lnTo>
                <a:lnTo>
                  <a:pt x="40152" y="16060"/>
                </a:lnTo>
                <a:lnTo>
                  <a:pt x="40152" y="24091"/>
                </a:lnTo>
                <a:lnTo>
                  <a:pt x="48183" y="24091"/>
                </a:lnTo>
                <a:lnTo>
                  <a:pt x="48183" y="32121"/>
                </a:lnTo>
                <a:lnTo>
                  <a:pt x="48183" y="40152"/>
                </a:lnTo>
                <a:lnTo>
                  <a:pt x="48183" y="48182"/>
                </a:lnTo>
                <a:lnTo>
                  <a:pt x="40152" y="56213"/>
                </a:lnTo>
                <a:lnTo>
                  <a:pt x="40152" y="64243"/>
                </a:lnTo>
                <a:lnTo>
                  <a:pt x="40152" y="80304"/>
                </a:lnTo>
                <a:lnTo>
                  <a:pt x="40152" y="88334"/>
                </a:lnTo>
                <a:lnTo>
                  <a:pt x="32122" y="96365"/>
                </a:lnTo>
                <a:lnTo>
                  <a:pt x="24092" y="104395"/>
                </a:lnTo>
                <a:lnTo>
                  <a:pt x="24092" y="120456"/>
                </a:lnTo>
                <a:lnTo>
                  <a:pt x="24092" y="128487"/>
                </a:lnTo>
                <a:lnTo>
                  <a:pt x="16061" y="136517"/>
                </a:lnTo>
                <a:lnTo>
                  <a:pt x="16061" y="144547"/>
                </a:lnTo>
                <a:lnTo>
                  <a:pt x="8031" y="152578"/>
                </a:lnTo>
                <a:lnTo>
                  <a:pt x="8031" y="152578"/>
                </a:lnTo>
                <a:lnTo>
                  <a:pt x="8031" y="168639"/>
                </a:lnTo>
                <a:lnTo>
                  <a:pt x="8031" y="168639"/>
                </a:lnTo>
                <a:lnTo>
                  <a:pt x="0" y="176669"/>
                </a:lnTo>
                <a:lnTo>
                  <a:pt x="0" y="176669"/>
                </a:lnTo>
                <a:lnTo>
                  <a:pt x="0" y="176669"/>
                </a:lnTo>
                <a:lnTo>
                  <a:pt x="0" y="184700"/>
                </a:lnTo>
                <a:lnTo>
                  <a:pt x="0" y="184700"/>
                </a:lnTo>
                <a:lnTo>
                  <a:pt x="0" y="184700"/>
                </a:lnTo>
                <a:lnTo>
                  <a:pt x="0" y="184700"/>
                </a:lnTo>
                <a:lnTo>
                  <a:pt x="0" y="184700"/>
                </a:lnTo>
                <a:lnTo>
                  <a:pt x="0" y="184700"/>
                </a:lnTo>
                <a:lnTo>
                  <a:pt x="0" y="184700"/>
                </a:lnTo>
                <a:lnTo>
                  <a:pt x="0" y="184700"/>
                </a:lnTo>
                <a:lnTo>
                  <a:pt x="0" y="184700"/>
                </a:lnTo>
                <a:lnTo>
                  <a:pt x="0" y="176669"/>
                </a:lnTo>
                <a:lnTo>
                  <a:pt x="0" y="176669"/>
                </a:lnTo>
                <a:lnTo>
                  <a:pt x="0" y="168639"/>
                </a:lnTo>
                <a:lnTo>
                  <a:pt x="0" y="168639"/>
                </a:lnTo>
                <a:lnTo>
                  <a:pt x="8031" y="160608"/>
                </a:lnTo>
                <a:lnTo>
                  <a:pt x="8031" y="152578"/>
                </a:lnTo>
                <a:lnTo>
                  <a:pt x="16061" y="144547"/>
                </a:lnTo>
                <a:lnTo>
                  <a:pt x="24092" y="136517"/>
                </a:lnTo>
                <a:lnTo>
                  <a:pt x="32122" y="136517"/>
                </a:lnTo>
                <a:lnTo>
                  <a:pt x="40152" y="128487"/>
                </a:lnTo>
                <a:lnTo>
                  <a:pt x="48183" y="120456"/>
                </a:lnTo>
                <a:lnTo>
                  <a:pt x="56213" y="120456"/>
                </a:lnTo>
                <a:lnTo>
                  <a:pt x="72274" y="112426"/>
                </a:lnTo>
                <a:lnTo>
                  <a:pt x="80305" y="112426"/>
                </a:lnTo>
                <a:lnTo>
                  <a:pt x="96365" y="104395"/>
                </a:lnTo>
                <a:lnTo>
                  <a:pt x="104396" y="104395"/>
                </a:lnTo>
                <a:lnTo>
                  <a:pt x="112426" y="96365"/>
                </a:lnTo>
                <a:lnTo>
                  <a:pt x="120457" y="96365"/>
                </a:lnTo>
                <a:lnTo>
                  <a:pt x="136518" y="96365"/>
                </a:lnTo>
                <a:lnTo>
                  <a:pt x="144548" y="96365"/>
                </a:lnTo>
                <a:lnTo>
                  <a:pt x="152579" y="96365"/>
                </a:lnTo>
                <a:lnTo>
                  <a:pt x="160609" y="104395"/>
                </a:lnTo>
                <a:lnTo>
                  <a:pt x="168640" y="104395"/>
                </a:lnTo>
                <a:lnTo>
                  <a:pt x="176670" y="112426"/>
                </a:lnTo>
                <a:lnTo>
                  <a:pt x="176670" y="112426"/>
                </a:lnTo>
                <a:lnTo>
                  <a:pt x="184701" y="120456"/>
                </a:lnTo>
                <a:lnTo>
                  <a:pt x="184701" y="120456"/>
                </a:lnTo>
                <a:lnTo>
                  <a:pt x="192731" y="128487"/>
                </a:lnTo>
                <a:lnTo>
                  <a:pt x="192731" y="128487"/>
                </a:lnTo>
                <a:lnTo>
                  <a:pt x="192731" y="136517"/>
                </a:lnTo>
                <a:lnTo>
                  <a:pt x="200761" y="144547"/>
                </a:lnTo>
                <a:lnTo>
                  <a:pt x="200761" y="152578"/>
                </a:lnTo>
                <a:lnTo>
                  <a:pt x="200761" y="152578"/>
                </a:lnTo>
                <a:lnTo>
                  <a:pt x="192731" y="160608"/>
                </a:lnTo>
                <a:lnTo>
                  <a:pt x="192731" y="168639"/>
                </a:lnTo>
                <a:lnTo>
                  <a:pt x="192731" y="176669"/>
                </a:lnTo>
                <a:lnTo>
                  <a:pt x="184701" y="184700"/>
                </a:lnTo>
                <a:lnTo>
                  <a:pt x="184701" y="184700"/>
                </a:lnTo>
                <a:lnTo>
                  <a:pt x="184701" y="192730"/>
                </a:lnTo>
                <a:lnTo>
                  <a:pt x="184701" y="200761"/>
                </a:lnTo>
                <a:lnTo>
                  <a:pt x="176670" y="200761"/>
                </a:lnTo>
                <a:lnTo>
                  <a:pt x="176670" y="2007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0" name="Freeform 2079"/>
          <p:cNvSpPr/>
          <p:nvPr/>
        </p:nvSpPr>
        <p:spPr>
          <a:xfrm>
            <a:off x="2893637" y="3204148"/>
            <a:ext cx="184701" cy="160610"/>
          </a:xfrm>
          <a:custGeom>
            <a:avLst/>
            <a:gdLst/>
            <a:ahLst/>
            <a:cxnLst/>
            <a:rect l="0" t="0" r="0" b="0"/>
            <a:pathLst>
              <a:path w="184701" h="160610">
                <a:moveTo>
                  <a:pt x="136518" y="24091"/>
                </a:moveTo>
                <a:lnTo>
                  <a:pt x="136518" y="24091"/>
                </a:lnTo>
                <a:lnTo>
                  <a:pt x="136518" y="24091"/>
                </a:lnTo>
                <a:lnTo>
                  <a:pt x="136518" y="16060"/>
                </a:lnTo>
                <a:lnTo>
                  <a:pt x="136518" y="16060"/>
                </a:lnTo>
                <a:lnTo>
                  <a:pt x="136518" y="16060"/>
                </a:lnTo>
                <a:lnTo>
                  <a:pt x="136518" y="8030"/>
                </a:lnTo>
                <a:lnTo>
                  <a:pt x="136518" y="8030"/>
                </a:lnTo>
                <a:lnTo>
                  <a:pt x="136518" y="8030"/>
                </a:lnTo>
                <a:lnTo>
                  <a:pt x="128487" y="0"/>
                </a:lnTo>
                <a:lnTo>
                  <a:pt x="128487" y="0"/>
                </a:lnTo>
                <a:lnTo>
                  <a:pt x="128487" y="0"/>
                </a:lnTo>
                <a:lnTo>
                  <a:pt x="128487" y="0"/>
                </a:lnTo>
                <a:lnTo>
                  <a:pt x="120457" y="0"/>
                </a:lnTo>
                <a:lnTo>
                  <a:pt x="120457" y="0"/>
                </a:lnTo>
                <a:lnTo>
                  <a:pt x="112426" y="0"/>
                </a:lnTo>
                <a:lnTo>
                  <a:pt x="104396" y="0"/>
                </a:lnTo>
                <a:lnTo>
                  <a:pt x="96366" y="0"/>
                </a:lnTo>
                <a:lnTo>
                  <a:pt x="88335" y="0"/>
                </a:lnTo>
                <a:lnTo>
                  <a:pt x="88335" y="8030"/>
                </a:lnTo>
                <a:lnTo>
                  <a:pt x="80305" y="8030"/>
                </a:lnTo>
                <a:lnTo>
                  <a:pt x="72274" y="16060"/>
                </a:lnTo>
                <a:lnTo>
                  <a:pt x="56213" y="16060"/>
                </a:lnTo>
                <a:lnTo>
                  <a:pt x="48183" y="24091"/>
                </a:lnTo>
                <a:lnTo>
                  <a:pt x="40153" y="32121"/>
                </a:lnTo>
                <a:lnTo>
                  <a:pt x="32122" y="40152"/>
                </a:lnTo>
                <a:lnTo>
                  <a:pt x="24091" y="56213"/>
                </a:lnTo>
                <a:lnTo>
                  <a:pt x="16061" y="64243"/>
                </a:lnTo>
                <a:lnTo>
                  <a:pt x="16061" y="72274"/>
                </a:lnTo>
                <a:lnTo>
                  <a:pt x="8031" y="80304"/>
                </a:lnTo>
                <a:lnTo>
                  <a:pt x="0" y="96365"/>
                </a:lnTo>
                <a:lnTo>
                  <a:pt x="0" y="96365"/>
                </a:lnTo>
                <a:lnTo>
                  <a:pt x="0" y="112426"/>
                </a:lnTo>
                <a:lnTo>
                  <a:pt x="0" y="112426"/>
                </a:lnTo>
                <a:lnTo>
                  <a:pt x="0" y="120456"/>
                </a:lnTo>
                <a:lnTo>
                  <a:pt x="0" y="120456"/>
                </a:lnTo>
                <a:lnTo>
                  <a:pt x="8031" y="128487"/>
                </a:lnTo>
                <a:lnTo>
                  <a:pt x="16061" y="128487"/>
                </a:lnTo>
                <a:lnTo>
                  <a:pt x="24091" y="128487"/>
                </a:lnTo>
                <a:lnTo>
                  <a:pt x="32122" y="128487"/>
                </a:lnTo>
                <a:lnTo>
                  <a:pt x="32122" y="128487"/>
                </a:lnTo>
                <a:lnTo>
                  <a:pt x="40153" y="128487"/>
                </a:lnTo>
                <a:lnTo>
                  <a:pt x="48183" y="128487"/>
                </a:lnTo>
                <a:lnTo>
                  <a:pt x="56213" y="120456"/>
                </a:lnTo>
                <a:lnTo>
                  <a:pt x="64244" y="120456"/>
                </a:lnTo>
                <a:lnTo>
                  <a:pt x="72274" y="112426"/>
                </a:lnTo>
                <a:lnTo>
                  <a:pt x="80305" y="112426"/>
                </a:lnTo>
                <a:lnTo>
                  <a:pt x="88335" y="104395"/>
                </a:lnTo>
                <a:lnTo>
                  <a:pt x="96366" y="96365"/>
                </a:lnTo>
                <a:lnTo>
                  <a:pt x="104396" y="88334"/>
                </a:lnTo>
                <a:lnTo>
                  <a:pt x="112426" y="80304"/>
                </a:lnTo>
                <a:lnTo>
                  <a:pt x="120457" y="80304"/>
                </a:lnTo>
                <a:lnTo>
                  <a:pt x="120457" y="72274"/>
                </a:lnTo>
                <a:lnTo>
                  <a:pt x="128487" y="64243"/>
                </a:lnTo>
                <a:lnTo>
                  <a:pt x="136518" y="56213"/>
                </a:lnTo>
                <a:lnTo>
                  <a:pt x="136518" y="48182"/>
                </a:lnTo>
                <a:lnTo>
                  <a:pt x="144548" y="40152"/>
                </a:lnTo>
                <a:lnTo>
                  <a:pt x="144548" y="40152"/>
                </a:lnTo>
                <a:lnTo>
                  <a:pt x="144548" y="40152"/>
                </a:lnTo>
                <a:lnTo>
                  <a:pt x="152579" y="32121"/>
                </a:lnTo>
                <a:lnTo>
                  <a:pt x="152579" y="32121"/>
                </a:lnTo>
                <a:lnTo>
                  <a:pt x="152579" y="32121"/>
                </a:lnTo>
                <a:lnTo>
                  <a:pt x="152579" y="32121"/>
                </a:lnTo>
                <a:lnTo>
                  <a:pt x="152579" y="32121"/>
                </a:lnTo>
                <a:lnTo>
                  <a:pt x="152579" y="32121"/>
                </a:lnTo>
                <a:lnTo>
                  <a:pt x="152579" y="40152"/>
                </a:lnTo>
                <a:lnTo>
                  <a:pt x="152579" y="40152"/>
                </a:lnTo>
                <a:lnTo>
                  <a:pt x="152579" y="48182"/>
                </a:lnTo>
                <a:lnTo>
                  <a:pt x="152579" y="56213"/>
                </a:lnTo>
                <a:lnTo>
                  <a:pt x="152579" y="64243"/>
                </a:lnTo>
                <a:lnTo>
                  <a:pt x="152579" y="80304"/>
                </a:lnTo>
                <a:lnTo>
                  <a:pt x="152579" y="88334"/>
                </a:lnTo>
                <a:lnTo>
                  <a:pt x="152579" y="96365"/>
                </a:lnTo>
                <a:lnTo>
                  <a:pt x="152579" y="112426"/>
                </a:lnTo>
                <a:lnTo>
                  <a:pt x="152579" y="120456"/>
                </a:lnTo>
                <a:lnTo>
                  <a:pt x="152579" y="128487"/>
                </a:lnTo>
                <a:lnTo>
                  <a:pt x="160609" y="136517"/>
                </a:lnTo>
                <a:lnTo>
                  <a:pt x="168639" y="144548"/>
                </a:lnTo>
                <a:lnTo>
                  <a:pt x="176670" y="152578"/>
                </a:lnTo>
                <a:lnTo>
                  <a:pt x="184700" y="160609"/>
                </a:lnTo>
                <a:lnTo>
                  <a:pt x="184700" y="160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1" name="Freeform 2080"/>
          <p:cNvSpPr/>
          <p:nvPr/>
        </p:nvSpPr>
        <p:spPr>
          <a:xfrm>
            <a:off x="3094398" y="3244300"/>
            <a:ext cx="200762" cy="160610"/>
          </a:xfrm>
          <a:custGeom>
            <a:avLst/>
            <a:gdLst/>
            <a:ahLst/>
            <a:cxnLst/>
            <a:rect l="0" t="0" r="0" b="0"/>
            <a:pathLst>
              <a:path w="200762" h="160610">
                <a:moveTo>
                  <a:pt x="48183" y="24091"/>
                </a:moveTo>
                <a:lnTo>
                  <a:pt x="48183" y="24091"/>
                </a:lnTo>
                <a:lnTo>
                  <a:pt x="48183" y="16061"/>
                </a:lnTo>
                <a:lnTo>
                  <a:pt x="48183" y="24091"/>
                </a:lnTo>
                <a:lnTo>
                  <a:pt x="48183" y="24091"/>
                </a:lnTo>
                <a:lnTo>
                  <a:pt x="48183" y="24091"/>
                </a:lnTo>
                <a:lnTo>
                  <a:pt x="48183" y="24091"/>
                </a:lnTo>
                <a:lnTo>
                  <a:pt x="48183" y="32122"/>
                </a:lnTo>
                <a:lnTo>
                  <a:pt x="48183" y="32122"/>
                </a:lnTo>
                <a:lnTo>
                  <a:pt x="48183" y="40152"/>
                </a:lnTo>
                <a:lnTo>
                  <a:pt x="40153" y="48182"/>
                </a:lnTo>
                <a:lnTo>
                  <a:pt x="40153" y="56213"/>
                </a:lnTo>
                <a:lnTo>
                  <a:pt x="40153" y="64243"/>
                </a:lnTo>
                <a:lnTo>
                  <a:pt x="32122" y="72274"/>
                </a:lnTo>
                <a:lnTo>
                  <a:pt x="32122" y="80304"/>
                </a:lnTo>
                <a:lnTo>
                  <a:pt x="32122" y="88335"/>
                </a:lnTo>
                <a:lnTo>
                  <a:pt x="24091" y="96365"/>
                </a:lnTo>
                <a:lnTo>
                  <a:pt x="24091" y="104396"/>
                </a:lnTo>
                <a:lnTo>
                  <a:pt x="24091" y="112426"/>
                </a:lnTo>
                <a:lnTo>
                  <a:pt x="16061" y="112426"/>
                </a:lnTo>
                <a:lnTo>
                  <a:pt x="16061" y="120457"/>
                </a:lnTo>
                <a:lnTo>
                  <a:pt x="8031" y="128487"/>
                </a:lnTo>
                <a:lnTo>
                  <a:pt x="8031" y="128487"/>
                </a:lnTo>
                <a:lnTo>
                  <a:pt x="8031" y="136518"/>
                </a:lnTo>
                <a:lnTo>
                  <a:pt x="0" y="136518"/>
                </a:lnTo>
                <a:lnTo>
                  <a:pt x="0" y="144548"/>
                </a:lnTo>
                <a:lnTo>
                  <a:pt x="0" y="144548"/>
                </a:lnTo>
                <a:lnTo>
                  <a:pt x="0" y="144548"/>
                </a:lnTo>
                <a:lnTo>
                  <a:pt x="0" y="144548"/>
                </a:lnTo>
                <a:lnTo>
                  <a:pt x="0" y="144548"/>
                </a:lnTo>
                <a:lnTo>
                  <a:pt x="0" y="144548"/>
                </a:lnTo>
                <a:lnTo>
                  <a:pt x="0" y="144548"/>
                </a:lnTo>
                <a:lnTo>
                  <a:pt x="0" y="136518"/>
                </a:lnTo>
                <a:lnTo>
                  <a:pt x="0" y="136518"/>
                </a:lnTo>
                <a:lnTo>
                  <a:pt x="0" y="128487"/>
                </a:lnTo>
                <a:lnTo>
                  <a:pt x="0" y="120457"/>
                </a:lnTo>
                <a:lnTo>
                  <a:pt x="0" y="112426"/>
                </a:lnTo>
                <a:lnTo>
                  <a:pt x="8031" y="104396"/>
                </a:lnTo>
                <a:lnTo>
                  <a:pt x="8031" y="96365"/>
                </a:lnTo>
                <a:lnTo>
                  <a:pt x="16061" y="88335"/>
                </a:lnTo>
                <a:lnTo>
                  <a:pt x="24091" y="72274"/>
                </a:lnTo>
                <a:lnTo>
                  <a:pt x="32122" y="64243"/>
                </a:lnTo>
                <a:lnTo>
                  <a:pt x="40153" y="48182"/>
                </a:lnTo>
                <a:lnTo>
                  <a:pt x="48183" y="40152"/>
                </a:lnTo>
                <a:lnTo>
                  <a:pt x="64244" y="32122"/>
                </a:lnTo>
                <a:lnTo>
                  <a:pt x="72274" y="24091"/>
                </a:lnTo>
                <a:lnTo>
                  <a:pt x="80305" y="16061"/>
                </a:lnTo>
                <a:lnTo>
                  <a:pt x="88335" y="16061"/>
                </a:lnTo>
                <a:lnTo>
                  <a:pt x="96366" y="8030"/>
                </a:lnTo>
                <a:lnTo>
                  <a:pt x="104396" y="0"/>
                </a:lnTo>
                <a:lnTo>
                  <a:pt x="112427" y="0"/>
                </a:lnTo>
                <a:lnTo>
                  <a:pt x="128487" y="0"/>
                </a:lnTo>
                <a:lnTo>
                  <a:pt x="136518" y="0"/>
                </a:lnTo>
                <a:lnTo>
                  <a:pt x="144548" y="0"/>
                </a:lnTo>
                <a:lnTo>
                  <a:pt x="152579" y="0"/>
                </a:lnTo>
                <a:lnTo>
                  <a:pt x="160609" y="0"/>
                </a:lnTo>
                <a:lnTo>
                  <a:pt x="168640" y="0"/>
                </a:lnTo>
                <a:lnTo>
                  <a:pt x="176670" y="8030"/>
                </a:lnTo>
                <a:lnTo>
                  <a:pt x="184701" y="16061"/>
                </a:lnTo>
                <a:lnTo>
                  <a:pt x="192731" y="16061"/>
                </a:lnTo>
                <a:lnTo>
                  <a:pt x="192731" y="32122"/>
                </a:lnTo>
                <a:lnTo>
                  <a:pt x="200761" y="32122"/>
                </a:lnTo>
                <a:lnTo>
                  <a:pt x="200761" y="40152"/>
                </a:lnTo>
                <a:lnTo>
                  <a:pt x="200761" y="56213"/>
                </a:lnTo>
                <a:lnTo>
                  <a:pt x="200761" y="64243"/>
                </a:lnTo>
                <a:lnTo>
                  <a:pt x="200761" y="72274"/>
                </a:lnTo>
                <a:lnTo>
                  <a:pt x="200761" y="80304"/>
                </a:lnTo>
                <a:lnTo>
                  <a:pt x="200761" y="88335"/>
                </a:lnTo>
                <a:lnTo>
                  <a:pt x="200761" y="104396"/>
                </a:lnTo>
                <a:lnTo>
                  <a:pt x="200761" y="112426"/>
                </a:lnTo>
                <a:lnTo>
                  <a:pt x="200761" y="120457"/>
                </a:lnTo>
                <a:lnTo>
                  <a:pt x="192731" y="128487"/>
                </a:lnTo>
                <a:lnTo>
                  <a:pt x="192731" y="136518"/>
                </a:lnTo>
                <a:lnTo>
                  <a:pt x="184701" y="144548"/>
                </a:lnTo>
                <a:lnTo>
                  <a:pt x="184701" y="152578"/>
                </a:lnTo>
                <a:lnTo>
                  <a:pt x="184701" y="160609"/>
                </a:lnTo>
                <a:lnTo>
                  <a:pt x="184701" y="160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2" name="Freeform 2081"/>
          <p:cNvSpPr/>
          <p:nvPr/>
        </p:nvSpPr>
        <p:spPr>
          <a:xfrm>
            <a:off x="3271068" y="3284452"/>
            <a:ext cx="208793" cy="160610"/>
          </a:xfrm>
          <a:custGeom>
            <a:avLst/>
            <a:gdLst/>
            <a:ahLst/>
            <a:cxnLst/>
            <a:rect l="0" t="0" r="0" b="0"/>
            <a:pathLst>
              <a:path w="208793" h="160610">
                <a:moveTo>
                  <a:pt x="160609" y="24091"/>
                </a:moveTo>
                <a:lnTo>
                  <a:pt x="160609" y="16061"/>
                </a:lnTo>
                <a:lnTo>
                  <a:pt x="160609" y="16061"/>
                </a:lnTo>
                <a:lnTo>
                  <a:pt x="152578" y="16061"/>
                </a:lnTo>
                <a:lnTo>
                  <a:pt x="152578" y="16061"/>
                </a:lnTo>
                <a:lnTo>
                  <a:pt x="152578" y="16061"/>
                </a:lnTo>
                <a:lnTo>
                  <a:pt x="152578" y="8030"/>
                </a:lnTo>
                <a:lnTo>
                  <a:pt x="152578" y="8030"/>
                </a:lnTo>
                <a:lnTo>
                  <a:pt x="144548" y="8030"/>
                </a:lnTo>
                <a:lnTo>
                  <a:pt x="144548" y="0"/>
                </a:lnTo>
                <a:lnTo>
                  <a:pt x="136518" y="0"/>
                </a:lnTo>
                <a:lnTo>
                  <a:pt x="136518" y="0"/>
                </a:lnTo>
                <a:lnTo>
                  <a:pt x="128487" y="0"/>
                </a:lnTo>
                <a:lnTo>
                  <a:pt x="120457" y="0"/>
                </a:lnTo>
                <a:lnTo>
                  <a:pt x="120457" y="0"/>
                </a:lnTo>
                <a:lnTo>
                  <a:pt x="112426" y="0"/>
                </a:lnTo>
                <a:lnTo>
                  <a:pt x="104396" y="8030"/>
                </a:lnTo>
                <a:lnTo>
                  <a:pt x="88335" y="8030"/>
                </a:lnTo>
                <a:lnTo>
                  <a:pt x="80305" y="16061"/>
                </a:lnTo>
                <a:lnTo>
                  <a:pt x="72274" y="24091"/>
                </a:lnTo>
                <a:lnTo>
                  <a:pt x="64244" y="32122"/>
                </a:lnTo>
                <a:lnTo>
                  <a:pt x="56213" y="32122"/>
                </a:lnTo>
                <a:lnTo>
                  <a:pt x="48183" y="48183"/>
                </a:lnTo>
                <a:lnTo>
                  <a:pt x="40152" y="48183"/>
                </a:lnTo>
                <a:lnTo>
                  <a:pt x="32122" y="64244"/>
                </a:lnTo>
                <a:lnTo>
                  <a:pt x="24091" y="72274"/>
                </a:lnTo>
                <a:lnTo>
                  <a:pt x="16061" y="72274"/>
                </a:lnTo>
                <a:lnTo>
                  <a:pt x="8031" y="88335"/>
                </a:lnTo>
                <a:lnTo>
                  <a:pt x="0" y="96366"/>
                </a:lnTo>
                <a:lnTo>
                  <a:pt x="0" y="104396"/>
                </a:lnTo>
                <a:lnTo>
                  <a:pt x="0" y="104396"/>
                </a:lnTo>
                <a:lnTo>
                  <a:pt x="0" y="112426"/>
                </a:lnTo>
                <a:lnTo>
                  <a:pt x="0" y="120457"/>
                </a:lnTo>
                <a:lnTo>
                  <a:pt x="8031" y="120457"/>
                </a:lnTo>
                <a:lnTo>
                  <a:pt x="8031" y="120457"/>
                </a:lnTo>
                <a:lnTo>
                  <a:pt x="16061" y="120457"/>
                </a:lnTo>
                <a:lnTo>
                  <a:pt x="16061" y="120457"/>
                </a:lnTo>
                <a:lnTo>
                  <a:pt x="24091" y="120457"/>
                </a:lnTo>
                <a:lnTo>
                  <a:pt x="32122" y="120457"/>
                </a:lnTo>
                <a:lnTo>
                  <a:pt x="40152" y="120457"/>
                </a:lnTo>
                <a:lnTo>
                  <a:pt x="48183" y="112426"/>
                </a:lnTo>
                <a:lnTo>
                  <a:pt x="64244" y="112426"/>
                </a:lnTo>
                <a:lnTo>
                  <a:pt x="64244" y="104396"/>
                </a:lnTo>
                <a:lnTo>
                  <a:pt x="72274" y="104396"/>
                </a:lnTo>
                <a:lnTo>
                  <a:pt x="88335" y="88335"/>
                </a:lnTo>
                <a:lnTo>
                  <a:pt x="88335" y="80305"/>
                </a:lnTo>
                <a:lnTo>
                  <a:pt x="104396" y="72274"/>
                </a:lnTo>
                <a:lnTo>
                  <a:pt x="112426" y="72274"/>
                </a:lnTo>
                <a:lnTo>
                  <a:pt x="120457" y="64244"/>
                </a:lnTo>
                <a:lnTo>
                  <a:pt x="120457" y="56213"/>
                </a:lnTo>
                <a:lnTo>
                  <a:pt x="128487" y="48183"/>
                </a:lnTo>
                <a:lnTo>
                  <a:pt x="136518" y="40152"/>
                </a:lnTo>
                <a:lnTo>
                  <a:pt x="136518" y="32122"/>
                </a:lnTo>
                <a:lnTo>
                  <a:pt x="144548" y="24091"/>
                </a:lnTo>
                <a:lnTo>
                  <a:pt x="152578" y="24091"/>
                </a:lnTo>
                <a:lnTo>
                  <a:pt x="152578" y="16061"/>
                </a:lnTo>
                <a:lnTo>
                  <a:pt x="152578" y="16061"/>
                </a:lnTo>
                <a:lnTo>
                  <a:pt x="152578" y="8030"/>
                </a:lnTo>
                <a:lnTo>
                  <a:pt x="152578" y="8030"/>
                </a:lnTo>
                <a:lnTo>
                  <a:pt x="152578" y="8030"/>
                </a:lnTo>
                <a:lnTo>
                  <a:pt x="152578" y="8030"/>
                </a:lnTo>
                <a:lnTo>
                  <a:pt x="152578" y="0"/>
                </a:lnTo>
                <a:lnTo>
                  <a:pt x="152578" y="8030"/>
                </a:lnTo>
                <a:lnTo>
                  <a:pt x="152578" y="8030"/>
                </a:lnTo>
                <a:lnTo>
                  <a:pt x="144548" y="8030"/>
                </a:lnTo>
                <a:lnTo>
                  <a:pt x="144548" y="16061"/>
                </a:lnTo>
                <a:lnTo>
                  <a:pt x="144548" y="16061"/>
                </a:lnTo>
                <a:lnTo>
                  <a:pt x="136518" y="32122"/>
                </a:lnTo>
                <a:lnTo>
                  <a:pt x="136518" y="40152"/>
                </a:lnTo>
                <a:lnTo>
                  <a:pt x="136518" y="48183"/>
                </a:lnTo>
                <a:lnTo>
                  <a:pt x="136518" y="56213"/>
                </a:lnTo>
                <a:lnTo>
                  <a:pt x="136518" y="64244"/>
                </a:lnTo>
                <a:lnTo>
                  <a:pt x="136518" y="72274"/>
                </a:lnTo>
                <a:lnTo>
                  <a:pt x="136518" y="80305"/>
                </a:lnTo>
                <a:lnTo>
                  <a:pt x="136518" y="88335"/>
                </a:lnTo>
                <a:lnTo>
                  <a:pt x="136518" y="104396"/>
                </a:lnTo>
                <a:lnTo>
                  <a:pt x="144548" y="112426"/>
                </a:lnTo>
                <a:lnTo>
                  <a:pt x="152578" y="120457"/>
                </a:lnTo>
                <a:lnTo>
                  <a:pt x="152578" y="128487"/>
                </a:lnTo>
                <a:lnTo>
                  <a:pt x="160609" y="136517"/>
                </a:lnTo>
                <a:lnTo>
                  <a:pt x="168639" y="136517"/>
                </a:lnTo>
                <a:lnTo>
                  <a:pt x="176670" y="144548"/>
                </a:lnTo>
                <a:lnTo>
                  <a:pt x="192731" y="152579"/>
                </a:lnTo>
                <a:lnTo>
                  <a:pt x="208792" y="160609"/>
                </a:lnTo>
                <a:lnTo>
                  <a:pt x="208792" y="160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4" name="Freeform 2083"/>
          <p:cNvSpPr/>
          <p:nvPr/>
        </p:nvSpPr>
        <p:spPr>
          <a:xfrm>
            <a:off x="2917728" y="2939143"/>
            <a:ext cx="72276" cy="232884"/>
          </a:xfrm>
          <a:custGeom>
            <a:avLst/>
            <a:gdLst/>
            <a:ahLst/>
            <a:cxnLst/>
            <a:rect l="0" t="0" r="0" b="0"/>
            <a:pathLst>
              <a:path w="72276" h="232884">
                <a:moveTo>
                  <a:pt x="72275" y="232883"/>
                </a:moveTo>
                <a:lnTo>
                  <a:pt x="72275" y="232883"/>
                </a:lnTo>
                <a:lnTo>
                  <a:pt x="72275" y="232883"/>
                </a:lnTo>
                <a:lnTo>
                  <a:pt x="72275" y="232883"/>
                </a:lnTo>
                <a:lnTo>
                  <a:pt x="72275" y="232883"/>
                </a:lnTo>
                <a:lnTo>
                  <a:pt x="72275" y="232883"/>
                </a:lnTo>
                <a:lnTo>
                  <a:pt x="72275" y="232883"/>
                </a:lnTo>
                <a:lnTo>
                  <a:pt x="72275" y="232883"/>
                </a:lnTo>
                <a:lnTo>
                  <a:pt x="72275" y="232883"/>
                </a:lnTo>
                <a:lnTo>
                  <a:pt x="72275" y="232883"/>
                </a:lnTo>
                <a:lnTo>
                  <a:pt x="72275" y="232883"/>
                </a:lnTo>
                <a:lnTo>
                  <a:pt x="72275" y="232883"/>
                </a:lnTo>
                <a:lnTo>
                  <a:pt x="72275" y="232883"/>
                </a:lnTo>
                <a:lnTo>
                  <a:pt x="72275" y="232883"/>
                </a:lnTo>
                <a:lnTo>
                  <a:pt x="72275" y="232883"/>
                </a:lnTo>
                <a:lnTo>
                  <a:pt x="72275" y="232883"/>
                </a:lnTo>
                <a:lnTo>
                  <a:pt x="72275" y="232883"/>
                </a:lnTo>
                <a:lnTo>
                  <a:pt x="72275" y="232883"/>
                </a:lnTo>
                <a:lnTo>
                  <a:pt x="72275" y="232883"/>
                </a:lnTo>
                <a:lnTo>
                  <a:pt x="72275" y="232883"/>
                </a:lnTo>
                <a:lnTo>
                  <a:pt x="72275" y="232883"/>
                </a:lnTo>
                <a:lnTo>
                  <a:pt x="64244" y="224852"/>
                </a:lnTo>
                <a:lnTo>
                  <a:pt x="64244" y="224852"/>
                </a:lnTo>
                <a:lnTo>
                  <a:pt x="64244" y="216822"/>
                </a:lnTo>
                <a:lnTo>
                  <a:pt x="64244" y="216822"/>
                </a:lnTo>
                <a:lnTo>
                  <a:pt x="64244" y="208792"/>
                </a:lnTo>
                <a:lnTo>
                  <a:pt x="64244" y="208792"/>
                </a:lnTo>
                <a:lnTo>
                  <a:pt x="64244" y="200761"/>
                </a:lnTo>
                <a:lnTo>
                  <a:pt x="56214" y="192731"/>
                </a:lnTo>
                <a:lnTo>
                  <a:pt x="56214" y="184700"/>
                </a:lnTo>
                <a:lnTo>
                  <a:pt x="56214" y="184700"/>
                </a:lnTo>
                <a:lnTo>
                  <a:pt x="56214" y="176670"/>
                </a:lnTo>
                <a:lnTo>
                  <a:pt x="56214" y="168639"/>
                </a:lnTo>
                <a:lnTo>
                  <a:pt x="48183" y="168639"/>
                </a:lnTo>
                <a:lnTo>
                  <a:pt x="48183" y="160609"/>
                </a:lnTo>
                <a:lnTo>
                  <a:pt x="48183" y="152578"/>
                </a:lnTo>
                <a:lnTo>
                  <a:pt x="48183" y="152578"/>
                </a:lnTo>
                <a:lnTo>
                  <a:pt x="40153" y="144548"/>
                </a:lnTo>
                <a:lnTo>
                  <a:pt x="32122" y="144548"/>
                </a:lnTo>
                <a:lnTo>
                  <a:pt x="32122" y="136518"/>
                </a:lnTo>
                <a:lnTo>
                  <a:pt x="32122" y="128487"/>
                </a:lnTo>
                <a:lnTo>
                  <a:pt x="32122" y="120457"/>
                </a:lnTo>
                <a:lnTo>
                  <a:pt x="24092" y="112426"/>
                </a:lnTo>
                <a:lnTo>
                  <a:pt x="24092" y="104396"/>
                </a:lnTo>
                <a:lnTo>
                  <a:pt x="24092" y="96365"/>
                </a:lnTo>
                <a:lnTo>
                  <a:pt x="16062" y="88335"/>
                </a:lnTo>
                <a:lnTo>
                  <a:pt x="16062" y="80304"/>
                </a:lnTo>
                <a:lnTo>
                  <a:pt x="16062" y="72274"/>
                </a:lnTo>
                <a:lnTo>
                  <a:pt x="16062" y="64243"/>
                </a:lnTo>
                <a:lnTo>
                  <a:pt x="16062" y="56213"/>
                </a:lnTo>
                <a:lnTo>
                  <a:pt x="8031" y="48182"/>
                </a:lnTo>
                <a:lnTo>
                  <a:pt x="8031" y="40152"/>
                </a:lnTo>
                <a:lnTo>
                  <a:pt x="8031" y="40152"/>
                </a:lnTo>
                <a:lnTo>
                  <a:pt x="8031" y="32122"/>
                </a:lnTo>
                <a:lnTo>
                  <a:pt x="8031" y="24091"/>
                </a:lnTo>
                <a:lnTo>
                  <a:pt x="8031" y="24091"/>
                </a:lnTo>
                <a:lnTo>
                  <a:pt x="8031" y="16061"/>
                </a:lnTo>
                <a:lnTo>
                  <a:pt x="0" y="16061"/>
                </a:lnTo>
                <a:lnTo>
                  <a:pt x="0" y="16061"/>
                </a:lnTo>
                <a:lnTo>
                  <a:pt x="0" y="8030"/>
                </a:lnTo>
                <a:lnTo>
                  <a:pt x="0" y="80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5" name="Freeform 2084"/>
          <p:cNvSpPr/>
          <p:nvPr/>
        </p:nvSpPr>
        <p:spPr>
          <a:xfrm>
            <a:off x="2363628" y="2441255"/>
            <a:ext cx="136518" cy="176671"/>
          </a:xfrm>
          <a:custGeom>
            <a:avLst/>
            <a:gdLst/>
            <a:ahLst/>
            <a:cxnLst/>
            <a:rect l="0" t="0" r="0" b="0"/>
            <a:pathLst>
              <a:path w="136518" h="17667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031"/>
                </a:lnTo>
                <a:lnTo>
                  <a:pt x="8030" y="8031"/>
                </a:lnTo>
                <a:lnTo>
                  <a:pt x="8030" y="16061"/>
                </a:lnTo>
                <a:lnTo>
                  <a:pt x="8030" y="24092"/>
                </a:lnTo>
                <a:lnTo>
                  <a:pt x="16061" y="32122"/>
                </a:lnTo>
                <a:lnTo>
                  <a:pt x="24091" y="40152"/>
                </a:lnTo>
                <a:lnTo>
                  <a:pt x="32122" y="48183"/>
                </a:lnTo>
                <a:lnTo>
                  <a:pt x="40152" y="56213"/>
                </a:lnTo>
                <a:lnTo>
                  <a:pt x="48183" y="72275"/>
                </a:lnTo>
                <a:lnTo>
                  <a:pt x="56213" y="80305"/>
                </a:lnTo>
                <a:lnTo>
                  <a:pt x="64243" y="88335"/>
                </a:lnTo>
                <a:lnTo>
                  <a:pt x="80304" y="104396"/>
                </a:lnTo>
                <a:lnTo>
                  <a:pt x="88335" y="112427"/>
                </a:lnTo>
                <a:lnTo>
                  <a:pt x="96365" y="120457"/>
                </a:lnTo>
                <a:lnTo>
                  <a:pt x="104395" y="128488"/>
                </a:lnTo>
                <a:lnTo>
                  <a:pt x="104395" y="136518"/>
                </a:lnTo>
                <a:lnTo>
                  <a:pt x="112426" y="144548"/>
                </a:lnTo>
                <a:lnTo>
                  <a:pt x="120456" y="152579"/>
                </a:lnTo>
                <a:lnTo>
                  <a:pt x="120456" y="160609"/>
                </a:lnTo>
                <a:lnTo>
                  <a:pt x="128487" y="160609"/>
                </a:lnTo>
                <a:lnTo>
                  <a:pt x="128487" y="168640"/>
                </a:lnTo>
                <a:lnTo>
                  <a:pt x="128487" y="168640"/>
                </a:lnTo>
                <a:lnTo>
                  <a:pt x="136517" y="176670"/>
                </a:lnTo>
                <a:lnTo>
                  <a:pt x="136517" y="176670"/>
                </a:lnTo>
                <a:lnTo>
                  <a:pt x="136517" y="176670"/>
                </a:lnTo>
                <a:lnTo>
                  <a:pt x="136517" y="1766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6" name="Freeform 2085"/>
          <p:cNvSpPr/>
          <p:nvPr/>
        </p:nvSpPr>
        <p:spPr>
          <a:xfrm>
            <a:off x="2339536" y="2336859"/>
            <a:ext cx="385463" cy="265006"/>
          </a:xfrm>
          <a:custGeom>
            <a:avLst/>
            <a:gdLst/>
            <a:ahLst/>
            <a:cxnLst/>
            <a:rect l="0" t="0" r="0" b="0"/>
            <a:pathLst>
              <a:path w="385463" h="265006">
                <a:moveTo>
                  <a:pt x="16061" y="120457"/>
                </a:moveTo>
                <a:lnTo>
                  <a:pt x="8031" y="112427"/>
                </a:lnTo>
                <a:lnTo>
                  <a:pt x="8031" y="112427"/>
                </a:lnTo>
                <a:lnTo>
                  <a:pt x="0" y="112427"/>
                </a:lnTo>
                <a:lnTo>
                  <a:pt x="0" y="112427"/>
                </a:lnTo>
                <a:lnTo>
                  <a:pt x="0" y="112427"/>
                </a:lnTo>
                <a:lnTo>
                  <a:pt x="0" y="112427"/>
                </a:lnTo>
                <a:lnTo>
                  <a:pt x="0" y="112427"/>
                </a:lnTo>
                <a:lnTo>
                  <a:pt x="0" y="112427"/>
                </a:lnTo>
                <a:lnTo>
                  <a:pt x="0" y="112427"/>
                </a:lnTo>
                <a:lnTo>
                  <a:pt x="0" y="112427"/>
                </a:lnTo>
                <a:lnTo>
                  <a:pt x="0" y="112427"/>
                </a:lnTo>
                <a:lnTo>
                  <a:pt x="0" y="112427"/>
                </a:lnTo>
                <a:lnTo>
                  <a:pt x="0" y="112427"/>
                </a:lnTo>
                <a:lnTo>
                  <a:pt x="0" y="112427"/>
                </a:lnTo>
                <a:lnTo>
                  <a:pt x="0" y="112427"/>
                </a:lnTo>
                <a:lnTo>
                  <a:pt x="0" y="112427"/>
                </a:lnTo>
                <a:lnTo>
                  <a:pt x="0" y="120457"/>
                </a:lnTo>
                <a:lnTo>
                  <a:pt x="0" y="112427"/>
                </a:lnTo>
                <a:lnTo>
                  <a:pt x="0" y="112427"/>
                </a:lnTo>
                <a:lnTo>
                  <a:pt x="0" y="120457"/>
                </a:lnTo>
                <a:lnTo>
                  <a:pt x="0" y="112427"/>
                </a:lnTo>
                <a:lnTo>
                  <a:pt x="0" y="120457"/>
                </a:lnTo>
                <a:lnTo>
                  <a:pt x="8031" y="120457"/>
                </a:lnTo>
                <a:lnTo>
                  <a:pt x="8031" y="120457"/>
                </a:lnTo>
                <a:lnTo>
                  <a:pt x="8031" y="120457"/>
                </a:lnTo>
                <a:lnTo>
                  <a:pt x="16061" y="120457"/>
                </a:lnTo>
                <a:lnTo>
                  <a:pt x="24092" y="120457"/>
                </a:lnTo>
                <a:lnTo>
                  <a:pt x="24092" y="128488"/>
                </a:lnTo>
                <a:lnTo>
                  <a:pt x="32122" y="136518"/>
                </a:lnTo>
                <a:lnTo>
                  <a:pt x="40153" y="136518"/>
                </a:lnTo>
                <a:lnTo>
                  <a:pt x="56214" y="136518"/>
                </a:lnTo>
                <a:lnTo>
                  <a:pt x="64244" y="144548"/>
                </a:lnTo>
                <a:lnTo>
                  <a:pt x="72275" y="144548"/>
                </a:lnTo>
                <a:lnTo>
                  <a:pt x="88335" y="152579"/>
                </a:lnTo>
                <a:lnTo>
                  <a:pt x="96366" y="152579"/>
                </a:lnTo>
                <a:lnTo>
                  <a:pt x="112427" y="160609"/>
                </a:lnTo>
                <a:lnTo>
                  <a:pt x="120457" y="160609"/>
                </a:lnTo>
                <a:lnTo>
                  <a:pt x="128487" y="168640"/>
                </a:lnTo>
                <a:lnTo>
                  <a:pt x="136518" y="168640"/>
                </a:lnTo>
                <a:lnTo>
                  <a:pt x="144548" y="176671"/>
                </a:lnTo>
                <a:lnTo>
                  <a:pt x="160609" y="176671"/>
                </a:lnTo>
                <a:lnTo>
                  <a:pt x="168640" y="176671"/>
                </a:lnTo>
                <a:lnTo>
                  <a:pt x="168640" y="176671"/>
                </a:lnTo>
                <a:lnTo>
                  <a:pt x="176670" y="184701"/>
                </a:lnTo>
                <a:lnTo>
                  <a:pt x="184701" y="184701"/>
                </a:lnTo>
                <a:lnTo>
                  <a:pt x="184701" y="184701"/>
                </a:lnTo>
                <a:lnTo>
                  <a:pt x="192731" y="192731"/>
                </a:lnTo>
                <a:lnTo>
                  <a:pt x="192731" y="192731"/>
                </a:lnTo>
                <a:lnTo>
                  <a:pt x="192731" y="192731"/>
                </a:lnTo>
                <a:lnTo>
                  <a:pt x="192731" y="192731"/>
                </a:lnTo>
                <a:lnTo>
                  <a:pt x="200762" y="192731"/>
                </a:lnTo>
                <a:lnTo>
                  <a:pt x="200762" y="192731"/>
                </a:lnTo>
                <a:lnTo>
                  <a:pt x="200762" y="192731"/>
                </a:lnTo>
                <a:lnTo>
                  <a:pt x="200762" y="192731"/>
                </a:lnTo>
                <a:lnTo>
                  <a:pt x="200762" y="192731"/>
                </a:lnTo>
                <a:lnTo>
                  <a:pt x="200762" y="192731"/>
                </a:lnTo>
                <a:lnTo>
                  <a:pt x="200762" y="184701"/>
                </a:lnTo>
                <a:lnTo>
                  <a:pt x="200762" y="184701"/>
                </a:lnTo>
                <a:lnTo>
                  <a:pt x="200762" y="184701"/>
                </a:lnTo>
                <a:lnTo>
                  <a:pt x="200762" y="176671"/>
                </a:lnTo>
                <a:lnTo>
                  <a:pt x="200762" y="176671"/>
                </a:lnTo>
                <a:lnTo>
                  <a:pt x="192731" y="168640"/>
                </a:lnTo>
                <a:lnTo>
                  <a:pt x="192731" y="160609"/>
                </a:lnTo>
                <a:lnTo>
                  <a:pt x="192731" y="152579"/>
                </a:lnTo>
                <a:lnTo>
                  <a:pt x="192731" y="144548"/>
                </a:lnTo>
                <a:lnTo>
                  <a:pt x="184701" y="136518"/>
                </a:lnTo>
                <a:lnTo>
                  <a:pt x="184701" y="128488"/>
                </a:lnTo>
                <a:lnTo>
                  <a:pt x="184701" y="112427"/>
                </a:lnTo>
                <a:lnTo>
                  <a:pt x="184701" y="104396"/>
                </a:lnTo>
                <a:lnTo>
                  <a:pt x="176670" y="96366"/>
                </a:lnTo>
                <a:lnTo>
                  <a:pt x="176670" y="88335"/>
                </a:lnTo>
                <a:lnTo>
                  <a:pt x="176670" y="80305"/>
                </a:lnTo>
                <a:lnTo>
                  <a:pt x="176670" y="72275"/>
                </a:lnTo>
                <a:lnTo>
                  <a:pt x="176670" y="64244"/>
                </a:lnTo>
                <a:lnTo>
                  <a:pt x="176670" y="56214"/>
                </a:lnTo>
                <a:lnTo>
                  <a:pt x="176670" y="48183"/>
                </a:lnTo>
                <a:lnTo>
                  <a:pt x="176670" y="40153"/>
                </a:lnTo>
                <a:lnTo>
                  <a:pt x="176670" y="32122"/>
                </a:lnTo>
                <a:lnTo>
                  <a:pt x="176670" y="24092"/>
                </a:lnTo>
                <a:lnTo>
                  <a:pt x="176670" y="24092"/>
                </a:lnTo>
                <a:lnTo>
                  <a:pt x="176670" y="16062"/>
                </a:lnTo>
                <a:lnTo>
                  <a:pt x="176670" y="16062"/>
                </a:lnTo>
                <a:lnTo>
                  <a:pt x="176670" y="8031"/>
                </a:lnTo>
                <a:lnTo>
                  <a:pt x="176670" y="8031"/>
                </a:lnTo>
                <a:lnTo>
                  <a:pt x="176670" y="8031"/>
                </a:lnTo>
                <a:lnTo>
                  <a:pt x="176670" y="8031"/>
                </a:lnTo>
                <a:lnTo>
                  <a:pt x="176670" y="8031"/>
                </a:lnTo>
                <a:lnTo>
                  <a:pt x="176670" y="8031"/>
                </a:lnTo>
                <a:lnTo>
                  <a:pt x="176670" y="0"/>
                </a:lnTo>
                <a:lnTo>
                  <a:pt x="176670" y="0"/>
                </a:lnTo>
                <a:lnTo>
                  <a:pt x="176670" y="8031"/>
                </a:lnTo>
                <a:lnTo>
                  <a:pt x="176670" y="8031"/>
                </a:lnTo>
                <a:lnTo>
                  <a:pt x="176670" y="16062"/>
                </a:lnTo>
                <a:lnTo>
                  <a:pt x="184701" y="16062"/>
                </a:lnTo>
                <a:lnTo>
                  <a:pt x="184701" y="16062"/>
                </a:lnTo>
                <a:lnTo>
                  <a:pt x="192731" y="24092"/>
                </a:lnTo>
                <a:lnTo>
                  <a:pt x="192731" y="32122"/>
                </a:lnTo>
                <a:lnTo>
                  <a:pt x="200762" y="40153"/>
                </a:lnTo>
                <a:lnTo>
                  <a:pt x="208792" y="48183"/>
                </a:lnTo>
                <a:lnTo>
                  <a:pt x="216822" y="56214"/>
                </a:lnTo>
                <a:lnTo>
                  <a:pt x="224853" y="64244"/>
                </a:lnTo>
                <a:lnTo>
                  <a:pt x="232883" y="80305"/>
                </a:lnTo>
                <a:lnTo>
                  <a:pt x="240914" y="88335"/>
                </a:lnTo>
                <a:lnTo>
                  <a:pt x="248944" y="104396"/>
                </a:lnTo>
                <a:lnTo>
                  <a:pt x="265005" y="112427"/>
                </a:lnTo>
                <a:lnTo>
                  <a:pt x="273036" y="128488"/>
                </a:lnTo>
                <a:lnTo>
                  <a:pt x="281066" y="136518"/>
                </a:lnTo>
                <a:lnTo>
                  <a:pt x="297127" y="152579"/>
                </a:lnTo>
                <a:lnTo>
                  <a:pt x="305158" y="160609"/>
                </a:lnTo>
                <a:lnTo>
                  <a:pt x="313188" y="176671"/>
                </a:lnTo>
                <a:lnTo>
                  <a:pt x="321218" y="184701"/>
                </a:lnTo>
                <a:lnTo>
                  <a:pt x="329249" y="192731"/>
                </a:lnTo>
                <a:lnTo>
                  <a:pt x="345310" y="208792"/>
                </a:lnTo>
                <a:lnTo>
                  <a:pt x="345310" y="216823"/>
                </a:lnTo>
                <a:lnTo>
                  <a:pt x="361370" y="224853"/>
                </a:lnTo>
                <a:lnTo>
                  <a:pt x="361370" y="232884"/>
                </a:lnTo>
                <a:lnTo>
                  <a:pt x="369401" y="232884"/>
                </a:lnTo>
                <a:lnTo>
                  <a:pt x="377431" y="240914"/>
                </a:lnTo>
                <a:lnTo>
                  <a:pt x="377431" y="248944"/>
                </a:lnTo>
                <a:lnTo>
                  <a:pt x="385462" y="248944"/>
                </a:lnTo>
                <a:lnTo>
                  <a:pt x="385462" y="256975"/>
                </a:lnTo>
                <a:lnTo>
                  <a:pt x="385462" y="256975"/>
                </a:lnTo>
                <a:lnTo>
                  <a:pt x="385462" y="256975"/>
                </a:lnTo>
                <a:lnTo>
                  <a:pt x="385462" y="265005"/>
                </a:lnTo>
                <a:lnTo>
                  <a:pt x="385462" y="256975"/>
                </a:lnTo>
                <a:lnTo>
                  <a:pt x="385462" y="265005"/>
                </a:lnTo>
                <a:lnTo>
                  <a:pt x="385462" y="265005"/>
                </a:lnTo>
                <a:lnTo>
                  <a:pt x="385462" y="2650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7" name="Freeform 2086"/>
          <p:cNvSpPr/>
          <p:nvPr/>
        </p:nvSpPr>
        <p:spPr>
          <a:xfrm>
            <a:off x="2676815" y="2200342"/>
            <a:ext cx="208793" cy="192732"/>
          </a:xfrm>
          <a:custGeom>
            <a:avLst/>
            <a:gdLst/>
            <a:ahLst/>
            <a:cxnLst/>
            <a:rect l="0" t="0" r="0" b="0"/>
            <a:pathLst>
              <a:path w="208793" h="192732">
                <a:moveTo>
                  <a:pt x="96365" y="32122"/>
                </a:moveTo>
                <a:lnTo>
                  <a:pt x="88335" y="32122"/>
                </a:lnTo>
                <a:lnTo>
                  <a:pt x="88335" y="24091"/>
                </a:lnTo>
                <a:lnTo>
                  <a:pt x="88335" y="24091"/>
                </a:lnTo>
                <a:lnTo>
                  <a:pt x="88335" y="24091"/>
                </a:lnTo>
                <a:lnTo>
                  <a:pt x="88335" y="16061"/>
                </a:lnTo>
                <a:lnTo>
                  <a:pt x="80304" y="16061"/>
                </a:lnTo>
                <a:lnTo>
                  <a:pt x="80304" y="16061"/>
                </a:lnTo>
                <a:lnTo>
                  <a:pt x="80304" y="8031"/>
                </a:lnTo>
                <a:lnTo>
                  <a:pt x="80304" y="8031"/>
                </a:lnTo>
                <a:lnTo>
                  <a:pt x="80304" y="8031"/>
                </a:lnTo>
                <a:lnTo>
                  <a:pt x="72274" y="8031"/>
                </a:lnTo>
                <a:lnTo>
                  <a:pt x="72274" y="8031"/>
                </a:lnTo>
                <a:lnTo>
                  <a:pt x="64244" y="8031"/>
                </a:lnTo>
                <a:lnTo>
                  <a:pt x="56213" y="0"/>
                </a:lnTo>
                <a:lnTo>
                  <a:pt x="56213" y="8031"/>
                </a:lnTo>
                <a:lnTo>
                  <a:pt x="48183" y="8031"/>
                </a:lnTo>
                <a:lnTo>
                  <a:pt x="48183" y="8031"/>
                </a:lnTo>
                <a:lnTo>
                  <a:pt x="40152" y="8031"/>
                </a:lnTo>
                <a:lnTo>
                  <a:pt x="40152" y="8031"/>
                </a:lnTo>
                <a:lnTo>
                  <a:pt x="32122" y="8031"/>
                </a:lnTo>
                <a:lnTo>
                  <a:pt x="24091" y="16061"/>
                </a:lnTo>
                <a:lnTo>
                  <a:pt x="24091" y="16061"/>
                </a:lnTo>
                <a:lnTo>
                  <a:pt x="16061" y="24091"/>
                </a:lnTo>
                <a:lnTo>
                  <a:pt x="16061" y="32122"/>
                </a:lnTo>
                <a:lnTo>
                  <a:pt x="8031" y="40152"/>
                </a:lnTo>
                <a:lnTo>
                  <a:pt x="8031" y="48183"/>
                </a:lnTo>
                <a:lnTo>
                  <a:pt x="0" y="56213"/>
                </a:lnTo>
                <a:lnTo>
                  <a:pt x="0" y="64243"/>
                </a:lnTo>
                <a:lnTo>
                  <a:pt x="0" y="72274"/>
                </a:lnTo>
                <a:lnTo>
                  <a:pt x="0" y="88335"/>
                </a:lnTo>
                <a:lnTo>
                  <a:pt x="0" y="104396"/>
                </a:lnTo>
                <a:lnTo>
                  <a:pt x="0" y="112426"/>
                </a:lnTo>
                <a:lnTo>
                  <a:pt x="0" y="120457"/>
                </a:lnTo>
                <a:lnTo>
                  <a:pt x="8031" y="136517"/>
                </a:lnTo>
                <a:lnTo>
                  <a:pt x="16061" y="144548"/>
                </a:lnTo>
                <a:lnTo>
                  <a:pt x="24091" y="152579"/>
                </a:lnTo>
                <a:lnTo>
                  <a:pt x="32122" y="168639"/>
                </a:lnTo>
                <a:lnTo>
                  <a:pt x="40152" y="168639"/>
                </a:lnTo>
                <a:lnTo>
                  <a:pt x="48183" y="176670"/>
                </a:lnTo>
                <a:lnTo>
                  <a:pt x="56213" y="184700"/>
                </a:lnTo>
                <a:lnTo>
                  <a:pt x="64244" y="184700"/>
                </a:lnTo>
                <a:lnTo>
                  <a:pt x="72274" y="184700"/>
                </a:lnTo>
                <a:lnTo>
                  <a:pt x="80304" y="192731"/>
                </a:lnTo>
                <a:lnTo>
                  <a:pt x="88335" y="192731"/>
                </a:lnTo>
                <a:lnTo>
                  <a:pt x="96365" y="192731"/>
                </a:lnTo>
                <a:lnTo>
                  <a:pt x="104396" y="184700"/>
                </a:lnTo>
                <a:lnTo>
                  <a:pt x="112426" y="184700"/>
                </a:lnTo>
                <a:lnTo>
                  <a:pt x="112426" y="184700"/>
                </a:lnTo>
                <a:lnTo>
                  <a:pt x="120457" y="176670"/>
                </a:lnTo>
                <a:lnTo>
                  <a:pt x="128487" y="168639"/>
                </a:lnTo>
                <a:lnTo>
                  <a:pt x="128487" y="168639"/>
                </a:lnTo>
                <a:lnTo>
                  <a:pt x="128487" y="160609"/>
                </a:lnTo>
                <a:lnTo>
                  <a:pt x="128487" y="152579"/>
                </a:lnTo>
                <a:lnTo>
                  <a:pt x="128487" y="136517"/>
                </a:lnTo>
                <a:lnTo>
                  <a:pt x="128487" y="128487"/>
                </a:lnTo>
                <a:lnTo>
                  <a:pt x="120457" y="120457"/>
                </a:lnTo>
                <a:lnTo>
                  <a:pt x="120457" y="104396"/>
                </a:lnTo>
                <a:lnTo>
                  <a:pt x="112426" y="96365"/>
                </a:lnTo>
                <a:lnTo>
                  <a:pt x="104396" y="88335"/>
                </a:lnTo>
                <a:lnTo>
                  <a:pt x="104396" y="80304"/>
                </a:lnTo>
                <a:lnTo>
                  <a:pt x="96365" y="72274"/>
                </a:lnTo>
                <a:lnTo>
                  <a:pt x="96365" y="64243"/>
                </a:lnTo>
                <a:lnTo>
                  <a:pt x="88335" y="56213"/>
                </a:lnTo>
                <a:lnTo>
                  <a:pt x="88335" y="48183"/>
                </a:lnTo>
                <a:lnTo>
                  <a:pt x="80304" y="40152"/>
                </a:lnTo>
                <a:lnTo>
                  <a:pt x="80304" y="32122"/>
                </a:lnTo>
                <a:lnTo>
                  <a:pt x="80304" y="32122"/>
                </a:lnTo>
                <a:lnTo>
                  <a:pt x="72274" y="24091"/>
                </a:lnTo>
                <a:lnTo>
                  <a:pt x="72274" y="16061"/>
                </a:lnTo>
                <a:lnTo>
                  <a:pt x="72274" y="16061"/>
                </a:lnTo>
                <a:lnTo>
                  <a:pt x="64244" y="8031"/>
                </a:lnTo>
                <a:lnTo>
                  <a:pt x="64244" y="8031"/>
                </a:lnTo>
                <a:lnTo>
                  <a:pt x="64244" y="8031"/>
                </a:lnTo>
                <a:lnTo>
                  <a:pt x="64244" y="8031"/>
                </a:lnTo>
                <a:lnTo>
                  <a:pt x="64244" y="8031"/>
                </a:lnTo>
                <a:lnTo>
                  <a:pt x="64244" y="8031"/>
                </a:lnTo>
                <a:lnTo>
                  <a:pt x="64244" y="8031"/>
                </a:lnTo>
                <a:lnTo>
                  <a:pt x="64244" y="8031"/>
                </a:lnTo>
                <a:lnTo>
                  <a:pt x="64244" y="8031"/>
                </a:lnTo>
                <a:lnTo>
                  <a:pt x="64244" y="8031"/>
                </a:lnTo>
                <a:lnTo>
                  <a:pt x="64244" y="8031"/>
                </a:lnTo>
                <a:lnTo>
                  <a:pt x="72274" y="8031"/>
                </a:lnTo>
                <a:lnTo>
                  <a:pt x="72274" y="16061"/>
                </a:lnTo>
                <a:lnTo>
                  <a:pt x="80304" y="24091"/>
                </a:lnTo>
                <a:lnTo>
                  <a:pt x="80304" y="32122"/>
                </a:lnTo>
                <a:lnTo>
                  <a:pt x="88335" y="40152"/>
                </a:lnTo>
                <a:lnTo>
                  <a:pt x="96365" y="40152"/>
                </a:lnTo>
                <a:lnTo>
                  <a:pt x="104396" y="48183"/>
                </a:lnTo>
                <a:lnTo>
                  <a:pt x="112426" y="56213"/>
                </a:lnTo>
                <a:lnTo>
                  <a:pt x="120457" y="64243"/>
                </a:lnTo>
                <a:lnTo>
                  <a:pt x="128487" y="80304"/>
                </a:lnTo>
                <a:lnTo>
                  <a:pt x="136518" y="88335"/>
                </a:lnTo>
                <a:lnTo>
                  <a:pt x="144548" y="96365"/>
                </a:lnTo>
                <a:lnTo>
                  <a:pt x="152579" y="104396"/>
                </a:lnTo>
                <a:lnTo>
                  <a:pt x="160609" y="112426"/>
                </a:lnTo>
                <a:lnTo>
                  <a:pt x="168640" y="112426"/>
                </a:lnTo>
                <a:lnTo>
                  <a:pt x="176670" y="120457"/>
                </a:lnTo>
                <a:lnTo>
                  <a:pt x="184700" y="128487"/>
                </a:lnTo>
                <a:lnTo>
                  <a:pt x="192731" y="128487"/>
                </a:lnTo>
                <a:lnTo>
                  <a:pt x="192731" y="136517"/>
                </a:lnTo>
                <a:lnTo>
                  <a:pt x="200761" y="136517"/>
                </a:lnTo>
                <a:lnTo>
                  <a:pt x="200761" y="144548"/>
                </a:lnTo>
                <a:lnTo>
                  <a:pt x="200761" y="144548"/>
                </a:lnTo>
                <a:lnTo>
                  <a:pt x="208792" y="144548"/>
                </a:lnTo>
                <a:lnTo>
                  <a:pt x="208792" y="152579"/>
                </a:lnTo>
                <a:lnTo>
                  <a:pt x="208792" y="152579"/>
                </a:lnTo>
                <a:lnTo>
                  <a:pt x="208792" y="152579"/>
                </a:lnTo>
                <a:lnTo>
                  <a:pt x="208792" y="152579"/>
                </a:lnTo>
                <a:lnTo>
                  <a:pt x="208792" y="1525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8" name="Freeform 2087"/>
          <p:cNvSpPr/>
          <p:nvPr/>
        </p:nvSpPr>
        <p:spPr>
          <a:xfrm>
            <a:off x="2789241" y="2015642"/>
            <a:ext cx="208793" cy="216823"/>
          </a:xfrm>
          <a:custGeom>
            <a:avLst/>
            <a:gdLst/>
            <a:ahLst/>
            <a:cxnLst/>
            <a:rect l="0" t="0" r="0" b="0"/>
            <a:pathLst>
              <a:path w="208793" h="21682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031" y="0"/>
                </a:lnTo>
                <a:lnTo>
                  <a:pt x="8031" y="0"/>
                </a:lnTo>
                <a:lnTo>
                  <a:pt x="16061" y="8030"/>
                </a:lnTo>
                <a:lnTo>
                  <a:pt x="16061" y="16061"/>
                </a:lnTo>
                <a:lnTo>
                  <a:pt x="24092" y="16061"/>
                </a:lnTo>
                <a:lnTo>
                  <a:pt x="24092" y="24091"/>
                </a:lnTo>
                <a:lnTo>
                  <a:pt x="32122" y="32122"/>
                </a:lnTo>
                <a:lnTo>
                  <a:pt x="40153" y="48182"/>
                </a:lnTo>
                <a:lnTo>
                  <a:pt x="48183" y="48182"/>
                </a:lnTo>
                <a:lnTo>
                  <a:pt x="56214" y="64243"/>
                </a:lnTo>
                <a:lnTo>
                  <a:pt x="64244" y="72274"/>
                </a:lnTo>
                <a:lnTo>
                  <a:pt x="72274" y="80304"/>
                </a:lnTo>
                <a:lnTo>
                  <a:pt x="88335" y="88335"/>
                </a:lnTo>
                <a:lnTo>
                  <a:pt x="96366" y="96365"/>
                </a:lnTo>
                <a:lnTo>
                  <a:pt x="104396" y="104395"/>
                </a:lnTo>
                <a:lnTo>
                  <a:pt x="112427" y="120456"/>
                </a:lnTo>
                <a:lnTo>
                  <a:pt x="128487" y="128487"/>
                </a:lnTo>
                <a:lnTo>
                  <a:pt x="136518" y="136517"/>
                </a:lnTo>
                <a:lnTo>
                  <a:pt x="144549" y="144548"/>
                </a:lnTo>
                <a:lnTo>
                  <a:pt x="152579" y="160608"/>
                </a:lnTo>
                <a:lnTo>
                  <a:pt x="160609" y="160608"/>
                </a:lnTo>
                <a:lnTo>
                  <a:pt x="168640" y="176670"/>
                </a:lnTo>
                <a:lnTo>
                  <a:pt x="176670" y="184700"/>
                </a:lnTo>
                <a:lnTo>
                  <a:pt x="184701" y="192731"/>
                </a:lnTo>
                <a:lnTo>
                  <a:pt x="192731" y="192731"/>
                </a:lnTo>
                <a:lnTo>
                  <a:pt x="192731" y="200761"/>
                </a:lnTo>
                <a:lnTo>
                  <a:pt x="200762" y="208791"/>
                </a:lnTo>
                <a:lnTo>
                  <a:pt x="200762" y="208791"/>
                </a:lnTo>
                <a:lnTo>
                  <a:pt x="200762" y="208791"/>
                </a:lnTo>
                <a:lnTo>
                  <a:pt x="208792" y="216822"/>
                </a:lnTo>
                <a:lnTo>
                  <a:pt x="208792" y="216822"/>
                </a:lnTo>
                <a:lnTo>
                  <a:pt x="208792" y="216822"/>
                </a:lnTo>
                <a:lnTo>
                  <a:pt x="208792" y="21682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9" name="Freeform 2088"/>
          <p:cNvSpPr/>
          <p:nvPr/>
        </p:nvSpPr>
        <p:spPr>
          <a:xfrm>
            <a:off x="2933790" y="1943368"/>
            <a:ext cx="168640" cy="168640"/>
          </a:xfrm>
          <a:custGeom>
            <a:avLst/>
            <a:gdLst/>
            <a:ahLst/>
            <a:cxnLst/>
            <a:rect l="0" t="0" r="0" b="0"/>
            <a:pathLst>
              <a:path w="168640" h="168640">
                <a:moveTo>
                  <a:pt x="80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030" y="0"/>
                </a:lnTo>
                <a:lnTo>
                  <a:pt x="8030" y="8030"/>
                </a:lnTo>
                <a:lnTo>
                  <a:pt x="8030" y="16061"/>
                </a:lnTo>
                <a:lnTo>
                  <a:pt x="16060" y="16061"/>
                </a:lnTo>
                <a:lnTo>
                  <a:pt x="16060" y="24091"/>
                </a:lnTo>
                <a:lnTo>
                  <a:pt x="24091" y="32121"/>
                </a:lnTo>
                <a:lnTo>
                  <a:pt x="32121" y="32121"/>
                </a:lnTo>
                <a:lnTo>
                  <a:pt x="40152" y="48182"/>
                </a:lnTo>
                <a:lnTo>
                  <a:pt x="48182" y="48182"/>
                </a:lnTo>
                <a:lnTo>
                  <a:pt x="56213" y="64243"/>
                </a:lnTo>
                <a:lnTo>
                  <a:pt x="64243" y="72274"/>
                </a:lnTo>
                <a:lnTo>
                  <a:pt x="72273" y="72274"/>
                </a:lnTo>
                <a:lnTo>
                  <a:pt x="80304" y="88335"/>
                </a:lnTo>
                <a:lnTo>
                  <a:pt x="88334" y="88335"/>
                </a:lnTo>
                <a:lnTo>
                  <a:pt x="96365" y="104396"/>
                </a:lnTo>
                <a:lnTo>
                  <a:pt x="104395" y="112426"/>
                </a:lnTo>
                <a:lnTo>
                  <a:pt x="112426" y="120456"/>
                </a:lnTo>
                <a:lnTo>
                  <a:pt x="120456" y="120456"/>
                </a:lnTo>
                <a:lnTo>
                  <a:pt x="128486" y="128487"/>
                </a:lnTo>
                <a:lnTo>
                  <a:pt x="136517" y="136517"/>
                </a:lnTo>
                <a:lnTo>
                  <a:pt x="136517" y="144548"/>
                </a:lnTo>
                <a:lnTo>
                  <a:pt x="144547" y="144548"/>
                </a:lnTo>
                <a:lnTo>
                  <a:pt x="152578" y="152578"/>
                </a:lnTo>
                <a:lnTo>
                  <a:pt x="152578" y="152578"/>
                </a:lnTo>
                <a:lnTo>
                  <a:pt x="160608" y="160609"/>
                </a:lnTo>
                <a:lnTo>
                  <a:pt x="160608" y="160609"/>
                </a:lnTo>
                <a:lnTo>
                  <a:pt x="160608" y="160609"/>
                </a:lnTo>
                <a:lnTo>
                  <a:pt x="168639" y="168639"/>
                </a:lnTo>
                <a:lnTo>
                  <a:pt x="168639" y="1686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0" name="Freeform 2089"/>
          <p:cNvSpPr/>
          <p:nvPr/>
        </p:nvSpPr>
        <p:spPr>
          <a:xfrm>
            <a:off x="2869546" y="1830941"/>
            <a:ext cx="16062" cy="8032"/>
          </a:xfrm>
          <a:custGeom>
            <a:avLst/>
            <a:gdLst/>
            <a:ahLst/>
            <a:cxnLst/>
            <a:rect l="0" t="0" r="0" b="0"/>
            <a:pathLst>
              <a:path w="16062" h="8032">
                <a:moveTo>
                  <a:pt x="16061" y="8031"/>
                </a:moveTo>
                <a:lnTo>
                  <a:pt x="8030" y="8031"/>
                </a:lnTo>
                <a:lnTo>
                  <a:pt x="8030" y="8031"/>
                </a:lnTo>
                <a:lnTo>
                  <a:pt x="8030" y="0"/>
                </a:lnTo>
                <a:lnTo>
                  <a:pt x="80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1" name="Freeform 2090"/>
          <p:cNvSpPr/>
          <p:nvPr/>
        </p:nvSpPr>
        <p:spPr>
          <a:xfrm>
            <a:off x="2042410" y="3011417"/>
            <a:ext cx="417584" cy="465767"/>
          </a:xfrm>
          <a:custGeom>
            <a:avLst/>
            <a:gdLst/>
            <a:ahLst/>
            <a:cxnLst/>
            <a:rect l="0" t="0" r="0" b="0"/>
            <a:pathLst>
              <a:path w="417584" h="465767">
                <a:moveTo>
                  <a:pt x="417583" y="0"/>
                </a:moveTo>
                <a:lnTo>
                  <a:pt x="417583" y="0"/>
                </a:lnTo>
                <a:lnTo>
                  <a:pt x="417583" y="0"/>
                </a:lnTo>
                <a:lnTo>
                  <a:pt x="417583" y="0"/>
                </a:lnTo>
                <a:lnTo>
                  <a:pt x="417583" y="0"/>
                </a:lnTo>
                <a:lnTo>
                  <a:pt x="417583" y="8030"/>
                </a:lnTo>
                <a:lnTo>
                  <a:pt x="409553" y="8030"/>
                </a:lnTo>
                <a:lnTo>
                  <a:pt x="409553" y="8030"/>
                </a:lnTo>
                <a:lnTo>
                  <a:pt x="401522" y="16061"/>
                </a:lnTo>
                <a:lnTo>
                  <a:pt x="401522" y="16061"/>
                </a:lnTo>
                <a:lnTo>
                  <a:pt x="393492" y="24091"/>
                </a:lnTo>
                <a:lnTo>
                  <a:pt x="385461" y="32122"/>
                </a:lnTo>
                <a:lnTo>
                  <a:pt x="377431" y="32122"/>
                </a:lnTo>
                <a:lnTo>
                  <a:pt x="377431" y="40152"/>
                </a:lnTo>
                <a:lnTo>
                  <a:pt x="369401" y="40152"/>
                </a:lnTo>
                <a:lnTo>
                  <a:pt x="361370" y="48183"/>
                </a:lnTo>
                <a:lnTo>
                  <a:pt x="353340" y="56213"/>
                </a:lnTo>
                <a:lnTo>
                  <a:pt x="353340" y="64244"/>
                </a:lnTo>
                <a:lnTo>
                  <a:pt x="345309" y="72274"/>
                </a:lnTo>
                <a:lnTo>
                  <a:pt x="337279" y="72274"/>
                </a:lnTo>
                <a:lnTo>
                  <a:pt x="329248" y="80304"/>
                </a:lnTo>
                <a:lnTo>
                  <a:pt x="329248" y="88335"/>
                </a:lnTo>
                <a:lnTo>
                  <a:pt x="321218" y="96365"/>
                </a:lnTo>
                <a:lnTo>
                  <a:pt x="313187" y="104396"/>
                </a:lnTo>
                <a:lnTo>
                  <a:pt x="313187" y="112426"/>
                </a:lnTo>
                <a:lnTo>
                  <a:pt x="305157" y="120457"/>
                </a:lnTo>
                <a:lnTo>
                  <a:pt x="297126" y="128487"/>
                </a:lnTo>
                <a:lnTo>
                  <a:pt x="289096" y="144548"/>
                </a:lnTo>
                <a:lnTo>
                  <a:pt x="281066" y="152578"/>
                </a:lnTo>
                <a:lnTo>
                  <a:pt x="273035" y="160609"/>
                </a:lnTo>
                <a:lnTo>
                  <a:pt x="265005" y="168639"/>
                </a:lnTo>
                <a:lnTo>
                  <a:pt x="256974" y="184700"/>
                </a:lnTo>
                <a:lnTo>
                  <a:pt x="240913" y="192731"/>
                </a:lnTo>
                <a:lnTo>
                  <a:pt x="232883" y="200761"/>
                </a:lnTo>
                <a:lnTo>
                  <a:pt x="224852" y="208791"/>
                </a:lnTo>
                <a:lnTo>
                  <a:pt x="216822" y="224852"/>
                </a:lnTo>
                <a:lnTo>
                  <a:pt x="208792" y="232883"/>
                </a:lnTo>
                <a:lnTo>
                  <a:pt x="192731" y="248944"/>
                </a:lnTo>
                <a:lnTo>
                  <a:pt x="184700" y="256974"/>
                </a:lnTo>
                <a:lnTo>
                  <a:pt x="176670" y="265005"/>
                </a:lnTo>
                <a:lnTo>
                  <a:pt x="168639" y="273035"/>
                </a:lnTo>
                <a:lnTo>
                  <a:pt x="160609" y="289096"/>
                </a:lnTo>
                <a:lnTo>
                  <a:pt x="144548" y="305157"/>
                </a:lnTo>
                <a:lnTo>
                  <a:pt x="136518" y="313187"/>
                </a:lnTo>
                <a:lnTo>
                  <a:pt x="128487" y="321218"/>
                </a:lnTo>
                <a:lnTo>
                  <a:pt x="120457" y="337279"/>
                </a:lnTo>
                <a:lnTo>
                  <a:pt x="112426" y="345309"/>
                </a:lnTo>
                <a:lnTo>
                  <a:pt x="104396" y="353340"/>
                </a:lnTo>
                <a:lnTo>
                  <a:pt x="96365" y="361370"/>
                </a:lnTo>
                <a:lnTo>
                  <a:pt x="88335" y="377431"/>
                </a:lnTo>
                <a:lnTo>
                  <a:pt x="80304" y="377431"/>
                </a:lnTo>
                <a:lnTo>
                  <a:pt x="72274" y="393492"/>
                </a:lnTo>
                <a:lnTo>
                  <a:pt x="64244" y="393492"/>
                </a:lnTo>
                <a:lnTo>
                  <a:pt x="56213" y="409552"/>
                </a:lnTo>
                <a:lnTo>
                  <a:pt x="48183" y="409552"/>
                </a:lnTo>
                <a:lnTo>
                  <a:pt x="40152" y="425614"/>
                </a:lnTo>
                <a:lnTo>
                  <a:pt x="40152" y="425614"/>
                </a:lnTo>
                <a:lnTo>
                  <a:pt x="32122" y="433644"/>
                </a:lnTo>
                <a:lnTo>
                  <a:pt x="24091" y="433644"/>
                </a:lnTo>
                <a:lnTo>
                  <a:pt x="16061" y="441674"/>
                </a:lnTo>
                <a:lnTo>
                  <a:pt x="16061" y="449705"/>
                </a:lnTo>
                <a:lnTo>
                  <a:pt x="8030" y="449705"/>
                </a:lnTo>
                <a:lnTo>
                  <a:pt x="8030" y="457735"/>
                </a:lnTo>
                <a:lnTo>
                  <a:pt x="0" y="457735"/>
                </a:lnTo>
                <a:lnTo>
                  <a:pt x="0" y="465766"/>
                </a:lnTo>
                <a:lnTo>
                  <a:pt x="0" y="4657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2" name="Freeform 2091"/>
          <p:cNvSpPr/>
          <p:nvPr/>
        </p:nvSpPr>
        <p:spPr>
          <a:xfrm>
            <a:off x="1608766" y="3469152"/>
            <a:ext cx="24092" cy="240915"/>
          </a:xfrm>
          <a:custGeom>
            <a:avLst/>
            <a:gdLst/>
            <a:ahLst/>
            <a:cxnLst/>
            <a:rect l="0" t="0" r="0" b="0"/>
            <a:pathLst>
              <a:path w="24092" h="240915">
                <a:moveTo>
                  <a:pt x="0" y="0"/>
                </a:moveTo>
                <a:lnTo>
                  <a:pt x="0" y="0"/>
                </a:lnTo>
                <a:lnTo>
                  <a:pt x="0" y="8031"/>
                </a:lnTo>
                <a:lnTo>
                  <a:pt x="0" y="8031"/>
                </a:lnTo>
                <a:lnTo>
                  <a:pt x="8030" y="16061"/>
                </a:lnTo>
                <a:lnTo>
                  <a:pt x="8030" y="24092"/>
                </a:lnTo>
                <a:lnTo>
                  <a:pt x="8030" y="32122"/>
                </a:lnTo>
                <a:lnTo>
                  <a:pt x="8030" y="40152"/>
                </a:lnTo>
                <a:lnTo>
                  <a:pt x="8030" y="56213"/>
                </a:lnTo>
                <a:lnTo>
                  <a:pt x="8030" y="64244"/>
                </a:lnTo>
                <a:lnTo>
                  <a:pt x="8030" y="80305"/>
                </a:lnTo>
                <a:lnTo>
                  <a:pt x="8030" y="88335"/>
                </a:lnTo>
                <a:lnTo>
                  <a:pt x="8030" y="104396"/>
                </a:lnTo>
                <a:lnTo>
                  <a:pt x="8030" y="120457"/>
                </a:lnTo>
                <a:lnTo>
                  <a:pt x="8030" y="128487"/>
                </a:lnTo>
                <a:lnTo>
                  <a:pt x="8030" y="144548"/>
                </a:lnTo>
                <a:lnTo>
                  <a:pt x="8030" y="152579"/>
                </a:lnTo>
                <a:lnTo>
                  <a:pt x="8030" y="168640"/>
                </a:lnTo>
                <a:lnTo>
                  <a:pt x="8030" y="176670"/>
                </a:lnTo>
                <a:lnTo>
                  <a:pt x="8030" y="192731"/>
                </a:lnTo>
                <a:lnTo>
                  <a:pt x="8030" y="200762"/>
                </a:lnTo>
                <a:lnTo>
                  <a:pt x="16061" y="208792"/>
                </a:lnTo>
                <a:lnTo>
                  <a:pt x="16061" y="216822"/>
                </a:lnTo>
                <a:lnTo>
                  <a:pt x="16061" y="224853"/>
                </a:lnTo>
                <a:lnTo>
                  <a:pt x="16061" y="232883"/>
                </a:lnTo>
                <a:lnTo>
                  <a:pt x="24091" y="240914"/>
                </a:lnTo>
                <a:lnTo>
                  <a:pt x="24091" y="24091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3" name="Freeform 2092"/>
          <p:cNvSpPr/>
          <p:nvPr/>
        </p:nvSpPr>
        <p:spPr>
          <a:xfrm>
            <a:off x="1705131" y="3525365"/>
            <a:ext cx="208793" cy="176671"/>
          </a:xfrm>
          <a:custGeom>
            <a:avLst/>
            <a:gdLst/>
            <a:ahLst/>
            <a:cxnLst/>
            <a:rect l="0" t="0" r="0" b="0"/>
            <a:pathLst>
              <a:path w="208793" h="176671">
                <a:moveTo>
                  <a:pt x="0" y="16061"/>
                </a:moveTo>
                <a:lnTo>
                  <a:pt x="0" y="16061"/>
                </a:lnTo>
                <a:lnTo>
                  <a:pt x="0" y="16061"/>
                </a:lnTo>
                <a:lnTo>
                  <a:pt x="0" y="24092"/>
                </a:lnTo>
                <a:lnTo>
                  <a:pt x="8031" y="24092"/>
                </a:lnTo>
                <a:lnTo>
                  <a:pt x="8031" y="32122"/>
                </a:lnTo>
                <a:lnTo>
                  <a:pt x="16061" y="40153"/>
                </a:lnTo>
                <a:lnTo>
                  <a:pt x="24092" y="48183"/>
                </a:lnTo>
                <a:lnTo>
                  <a:pt x="24092" y="56213"/>
                </a:lnTo>
                <a:lnTo>
                  <a:pt x="32122" y="64244"/>
                </a:lnTo>
                <a:lnTo>
                  <a:pt x="40153" y="72274"/>
                </a:lnTo>
                <a:lnTo>
                  <a:pt x="40153" y="80305"/>
                </a:lnTo>
                <a:lnTo>
                  <a:pt x="48183" y="88335"/>
                </a:lnTo>
                <a:lnTo>
                  <a:pt x="56213" y="96366"/>
                </a:lnTo>
                <a:lnTo>
                  <a:pt x="56213" y="104396"/>
                </a:lnTo>
                <a:lnTo>
                  <a:pt x="64244" y="112427"/>
                </a:lnTo>
                <a:lnTo>
                  <a:pt x="72274" y="120457"/>
                </a:lnTo>
                <a:lnTo>
                  <a:pt x="72274" y="128488"/>
                </a:lnTo>
                <a:lnTo>
                  <a:pt x="80305" y="136518"/>
                </a:lnTo>
                <a:lnTo>
                  <a:pt x="80305" y="144549"/>
                </a:lnTo>
                <a:lnTo>
                  <a:pt x="88335" y="144549"/>
                </a:lnTo>
                <a:lnTo>
                  <a:pt x="88335" y="152579"/>
                </a:lnTo>
                <a:lnTo>
                  <a:pt x="96366" y="160609"/>
                </a:lnTo>
                <a:lnTo>
                  <a:pt x="96366" y="160609"/>
                </a:lnTo>
                <a:lnTo>
                  <a:pt x="96366" y="168640"/>
                </a:lnTo>
                <a:lnTo>
                  <a:pt x="104396" y="168640"/>
                </a:lnTo>
                <a:lnTo>
                  <a:pt x="104396" y="176670"/>
                </a:lnTo>
                <a:lnTo>
                  <a:pt x="104396" y="176670"/>
                </a:lnTo>
                <a:lnTo>
                  <a:pt x="104396" y="176670"/>
                </a:lnTo>
                <a:lnTo>
                  <a:pt x="112426" y="176670"/>
                </a:lnTo>
                <a:lnTo>
                  <a:pt x="112426" y="176670"/>
                </a:lnTo>
                <a:lnTo>
                  <a:pt x="112426" y="176670"/>
                </a:lnTo>
                <a:lnTo>
                  <a:pt x="112426" y="168640"/>
                </a:lnTo>
                <a:lnTo>
                  <a:pt x="120457" y="168640"/>
                </a:lnTo>
                <a:lnTo>
                  <a:pt x="120457" y="160609"/>
                </a:lnTo>
                <a:lnTo>
                  <a:pt x="120457" y="152579"/>
                </a:lnTo>
                <a:lnTo>
                  <a:pt x="128488" y="144549"/>
                </a:lnTo>
                <a:lnTo>
                  <a:pt x="128488" y="144549"/>
                </a:lnTo>
                <a:lnTo>
                  <a:pt x="136518" y="128488"/>
                </a:lnTo>
                <a:lnTo>
                  <a:pt x="136518" y="120457"/>
                </a:lnTo>
                <a:lnTo>
                  <a:pt x="144548" y="112427"/>
                </a:lnTo>
                <a:lnTo>
                  <a:pt x="144548" y="104396"/>
                </a:lnTo>
                <a:lnTo>
                  <a:pt x="152579" y="96366"/>
                </a:lnTo>
                <a:lnTo>
                  <a:pt x="160609" y="80305"/>
                </a:lnTo>
                <a:lnTo>
                  <a:pt x="168640" y="72274"/>
                </a:lnTo>
                <a:lnTo>
                  <a:pt x="176670" y="64244"/>
                </a:lnTo>
                <a:lnTo>
                  <a:pt x="184701" y="56213"/>
                </a:lnTo>
                <a:lnTo>
                  <a:pt x="184701" y="40153"/>
                </a:lnTo>
                <a:lnTo>
                  <a:pt x="192731" y="32122"/>
                </a:lnTo>
                <a:lnTo>
                  <a:pt x="192731" y="24092"/>
                </a:lnTo>
                <a:lnTo>
                  <a:pt x="200761" y="16061"/>
                </a:lnTo>
                <a:lnTo>
                  <a:pt x="200761" y="8031"/>
                </a:lnTo>
                <a:lnTo>
                  <a:pt x="208792" y="0"/>
                </a:lnTo>
                <a:lnTo>
                  <a:pt x="208792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4" name="Freeform 2093"/>
          <p:cNvSpPr/>
          <p:nvPr/>
        </p:nvSpPr>
        <p:spPr>
          <a:xfrm>
            <a:off x="1970136" y="3469152"/>
            <a:ext cx="216823" cy="168641"/>
          </a:xfrm>
          <a:custGeom>
            <a:avLst/>
            <a:gdLst/>
            <a:ahLst/>
            <a:cxnLst/>
            <a:rect l="0" t="0" r="0" b="0"/>
            <a:pathLst>
              <a:path w="216823" h="168641">
                <a:moveTo>
                  <a:pt x="144548" y="8031"/>
                </a:moveTo>
                <a:lnTo>
                  <a:pt x="144548" y="8031"/>
                </a:lnTo>
                <a:lnTo>
                  <a:pt x="144548" y="0"/>
                </a:lnTo>
                <a:lnTo>
                  <a:pt x="144548" y="0"/>
                </a:lnTo>
                <a:lnTo>
                  <a:pt x="144548" y="0"/>
                </a:lnTo>
                <a:lnTo>
                  <a:pt x="144548" y="0"/>
                </a:lnTo>
                <a:lnTo>
                  <a:pt x="136518" y="0"/>
                </a:lnTo>
                <a:lnTo>
                  <a:pt x="128487" y="0"/>
                </a:lnTo>
                <a:lnTo>
                  <a:pt x="128487" y="0"/>
                </a:lnTo>
                <a:lnTo>
                  <a:pt x="120457" y="0"/>
                </a:lnTo>
                <a:lnTo>
                  <a:pt x="112426" y="0"/>
                </a:lnTo>
                <a:lnTo>
                  <a:pt x="96365" y="8031"/>
                </a:lnTo>
                <a:lnTo>
                  <a:pt x="88335" y="8031"/>
                </a:lnTo>
                <a:lnTo>
                  <a:pt x="72274" y="16061"/>
                </a:lnTo>
                <a:lnTo>
                  <a:pt x="64244" y="24092"/>
                </a:lnTo>
                <a:lnTo>
                  <a:pt x="48183" y="32122"/>
                </a:lnTo>
                <a:lnTo>
                  <a:pt x="40152" y="40152"/>
                </a:lnTo>
                <a:lnTo>
                  <a:pt x="32122" y="48183"/>
                </a:lnTo>
                <a:lnTo>
                  <a:pt x="24091" y="64244"/>
                </a:lnTo>
                <a:lnTo>
                  <a:pt x="16061" y="72274"/>
                </a:lnTo>
                <a:lnTo>
                  <a:pt x="8030" y="80305"/>
                </a:lnTo>
                <a:lnTo>
                  <a:pt x="8030" y="96366"/>
                </a:lnTo>
                <a:lnTo>
                  <a:pt x="0" y="112426"/>
                </a:lnTo>
                <a:lnTo>
                  <a:pt x="0" y="120457"/>
                </a:lnTo>
                <a:lnTo>
                  <a:pt x="0" y="136518"/>
                </a:lnTo>
                <a:lnTo>
                  <a:pt x="0" y="144548"/>
                </a:lnTo>
                <a:lnTo>
                  <a:pt x="8030" y="152579"/>
                </a:lnTo>
                <a:lnTo>
                  <a:pt x="16061" y="160609"/>
                </a:lnTo>
                <a:lnTo>
                  <a:pt x="24091" y="160609"/>
                </a:lnTo>
                <a:lnTo>
                  <a:pt x="32122" y="168640"/>
                </a:lnTo>
                <a:lnTo>
                  <a:pt x="48183" y="168640"/>
                </a:lnTo>
                <a:lnTo>
                  <a:pt x="64244" y="168640"/>
                </a:lnTo>
                <a:lnTo>
                  <a:pt x="72274" y="168640"/>
                </a:lnTo>
                <a:lnTo>
                  <a:pt x="88335" y="168640"/>
                </a:lnTo>
                <a:lnTo>
                  <a:pt x="112426" y="160609"/>
                </a:lnTo>
                <a:lnTo>
                  <a:pt x="128487" y="160609"/>
                </a:lnTo>
                <a:lnTo>
                  <a:pt x="144548" y="152579"/>
                </a:lnTo>
                <a:lnTo>
                  <a:pt x="152578" y="144548"/>
                </a:lnTo>
                <a:lnTo>
                  <a:pt x="168639" y="136518"/>
                </a:lnTo>
                <a:lnTo>
                  <a:pt x="184700" y="128487"/>
                </a:lnTo>
                <a:lnTo>
                  <a:pt x="192731" y="120457"/>
                </a:lnTo>
                <a:lnTo>
                  <a:pt x="200761" y="112426"/>
                </a:lnTo>
                <a:lnTo>
                  <a:pt x="208792" y="104396"/>
                </a:lnTo>
                <a:lnTo>
                  <a:pt x="216822" y="96366"/>
                </a:lnTo>
                <a:lnTo>
                  <a:pt x="216822" y="88335"/>
                </a:lnTo>
                <a:lnTo>
                  <a:pt x="216822" y="80305"/>
                </a:lnTo>
                <a:lnTo>
                  <a:pt x="216822" y="72274"/>
                </a:lnTo>
                <a:lnTo>
                  <a:pt x="216822" y="64244"/>
                </a:lnTo>
                <a:lnTo>
                  <a:pt x="208792" y="56213"/>
                </a:lnTo>
                <a:lnTo>
                  <a:pt x="200761" y="48183"/>
                </a:lnTo>
                <a:lnTo>
                  <a:pt x="184700" y="48183"/>
                </a:lnTo>
                <a:lnTo>
                  <a:pt x="168639" y="40152"/>
                </a:lnTo>
                <a:lnTo>
                  <a:pt x="152578" y="40152"/>
                </a:lnTo>
                <a:lnTo>
                  <a:pt x="152578" y="4015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5" name="Freeform 2094"/>
          <p:cNvSpPr/>
          <p:nvPr/>
        </p:nvSpPr>
        <p:spPr>
          <a:xfrm>
            <a:off x="2259232" y="3429000"/>
            <a:ext cx="104397" cy="136519"/>
          </a:xfrm>
          <a:custGeom>
            <a:avLst/>
            <a:gdLst/>
            <a:ahLst/>
            <a:cxnLst/>
            <a:rect l="0" t="0" r="0" b="0"/>
            <a:pathLst>
              <a:path w="104397" h="136519">
                <a:moveTo>
                  <a:pt x="32122" y="80304"/>
                </a:moveTo>
                <a:lnTo>
                  <a:pt x="32122" y="80304"/>
                </a:lnTo>
                <a:lnTo>
                  <a:pt x="32122" y="80304"/>
                </a:lnTo>
                <a:lnTo>
                  <a:pt x="32122" y="88335"/>
                </a:lnTo>
                <a:lnTo>
                  <a:pt x="32122" y="88335"/>
                </a:lnTo>
                <a:lnTo>
                  <a:pt x="40152" y="96365"/>
                </a:lnTo>
                <a:lnTo>
                  <a:pt x="40152" y="104396"/>
                </a:lnTo>
                <a:lnTo>
                  <a:pt x="40152" y="104396"/>
                </a:lnTo>
                <a:lnTo>
                  <a:pt x="40152" y="112426"/>
                </a:lnTo>
                <a:lnTo>
                  <a:pt x="48183" y="120457"/>
                </a:lnTo>
                <a:lnTo>
                  <a:pt x="48183" y="120457"/>
                </a:lnTo>
                <a:lnTo>
                  <a:pt x="48183" y="128487"/>
                </a:lnTo>
                <a:lnTo>
                  <a:pt x="40152" y="128487"/>
                </a:lnTo>
                <a:lnTo>
                  <a:pt x="40152" y="128487"/>
                </a:lnTo>
                <a:lnTo>
                  <a:pt x="40152" y="136518"/>
                </a:lnTo>
                <a:lnTo>
                  <a:pt x="40152" y="128487"/>
                </a:lnTo>
                <a:lnTo>
                  <a:pt x="40152" y="128487"/>
                </a:lnTo>
                <a:lnTo>
                  <a:pt x="40152" y="128487"/>
                </a:lnTo>
                <a:lnTo>
                  <a:pt x="40152" y="120457"/>
                </a:lnTo>
                <a:lnTo>
                  <a:pt x="32122" y="120457"/>
                </a:lnTo>
                <a:lnTo>
                  <a:pt x="32122" y="112426"/>
                </a:lnTo>
                <a:lnTo>
                  <a:pt x="32122" y="104396"/>
                </a:lnTo>
                <a:lnTo>
                  <a:pt x="24091" y="104396"/>
                </a:lnTo>
                <a:lnTo>
                  <a:pt x="24091" y="96365"/>
                </a:lnTo>
                <a:lnTo>
                  <a:pt x="16061" y="88335"/>
                </a:lnTo>
                <a:lnTo>
                  <a:pt x="16061" y="80304"/>
                </a:lnTo>
                <a:lnTo>
                  <a:pt x="8030" y="72274"/>
                </a:lnTo>
                <a:lnTo>
                  <a:pt x="8030" y="64244"/>
                </a:lnTo>
                <a:lnTo>
                  <a:pt x="8030" y="56213"/>
                </a:lnTo>
                <a:lnTo>
                  <a:pt x="0" y="48183"/>
                </a:lnTo>
                <a:lnTo>
                  <a:pt x="0" y="40152"/>
                </a:lnTo>
                <a:lnTo>
                  <a:pt x="0" y="32122"/>
                </a:lnTo>
                <a:lnTo>
                  <a:pt x="8030" y="24091"/>
                </a:lnTo>
                <a:lnTo>
                  <a:pt x="8030" y="16061"/>
                </a:lnTo>
                <a:lnTo>
                  <a:pt x="8030" y="16061"/>
                </a:lnTo>
                <a:lnTo>
                  <a:pt x="16061" y="8031"/>
                </a:lnTo>
                <a:lnTo>
                  <a:pt x="24091" y="8031"/>
                </a:lnTo>
                <a:lnTo>
                  <a:pt x="32122" y="0"/>
                </a:lnTo>
                <a:lnTo>
                  <a:pt x="40152" y="0"/>
                </a:lnTo>
                <a:lnTo>
                  <a:pt x="48183" y="0"/>
                </a:lnTo>
                <a:lnTo>
                  <a:pt x="56213" y="0"/>
                </a:lnTo>
                <a:lnTo>
                  <a:pt x="64244" y="0"/>
                </a:lnTo>
                <a:lnTo>
                  <a:pt x="72274" y="0"/>
                </a:lnTo>
                <a:lnTo>
                  <a:pt x="80304" y="8031"/>
                </a:lnTo>
                <a:lnTo>
                  <a:pt x="88335" y="8031"/>
                </a:lnTo>
                <a:lnTo>
                  <a:pt x="104396" y="16061"/>
                </a:lnTo>
                <a:lnTo>
                  <a:pt x="104396" y="160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6" name="Freeform 2095"/>
          <p:cNvSpPr/>
          <p:nvPr/>
        </p:nvSpPr>
        <p:spPr>
          <a:xfrm>
            <a:off x="2419841" y="3469152"/>
            <a:ext cx="104397" cy="160610"/>
          </a:xfrm>
          <a:custGeom>
            <a:avLst/>
            <a:gdLst/>
            <a:ahLst/>
            <a:cxnLst/>
            <a:rect l="0" t="0" r="0" b="0"/>
            <a:pathLst>
              <a:path w="104397" h="160610">
                <a:moveTo>
                  <a:pt x="0" y="8031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031"/>
                </a:lnTo>
                <a:lnTo>
                  <a:pt x="0" y="8031"/>
                </a:lnTo>
                <a:lnTo>
                  <a:pt x="8030" y="16061"/>
                </a:lnTo>
                <a:lnTo>
                  <a:pt x="8030" y="24092"/>
                </a:lnTo>
                <a:lnTo>
                  <a:pt x="16061" y="32122"/>
                </a:lnTo>
                <a:lnTo>
                  <a:pt x="24091" y="40152"/>
                </a:lnTo>
                <a:lnTo>
                  <a:pt x="24091" y="48183"/>
                </a:lnTo>
                <a:lnTo>
                  <a:pt x="32122" y="64244"/>
                </a:lnTo>
                <a:lnTo>
                  <a:pt x="40152" y="72274"/>
                </a:lnTo>
                <a:lnTo>
                  <a:pt x="40152" y="88335"/>
                </a:lnTo>
                <a:lnTo>
                  <a:pt x="48182" y="96366"/>
                </a:lnTo>
                <a:lnTo>
                  <a:pt x="56213" y="112426"/>
                </a:lnTo>
                <a:lnTo>
                  <a:pt x="56213" y="120457"/>
                </a:lnTo>
                <a:lnTo>
                  <a:pt x="64243" y="128487"/>
                </a:lnTo>
                <a:lnTo>
                  <a:pt x="80304" y="136518"/>
                </a:lnTo>
                <a:lnTo>
                  <a:pt x="88335" y="144548"/>
                </a:lnTo>
                <a:lnTo>
                  <a:pt x="88335" y="152579"/>
                </a:lnTo>
                <a:lnTo>
                  <a:pt x="104396" y="160609"/>
                </a:lnTo>
                <a:lnTo>
                  <a:pt x="104396" y="16060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7" name="Freeform 2096"/>
          <p:cNvSpPr/>
          <p:nvPr/>
        </p:nvSpPr>
        <p:spPr>
          <a:xfrm>
            <a:off x="2484084" y="3485213"/>
            <a:ext cx="120458" cy="224854"/>
          </a:xfrm>
          <a:custGeom>
            <a:avLst/>
            <a:gdLst/>
            <a:ahLst/>
            <a:cxnLst/>
            <a:rect l="0" t="0" r="0" b="0"/>
            <a:pathLst>
              <a:path w="120458" h="224854">
                <a:moveTo>
                  <a:pt x="120457" y="16061"/>
                </a:moveTo>
                <a:lnTo>
                  <a:pt x="120457" y="8031"/>
                </a:lnTo>
                <a:lnTo>
                  <a:pt x="112427" y="8031"/>
                </a:lnTo>
                <a:lnTo>
                  <a:pt x="112427" y="0"/>
                </a:lnTo>
                <a:lnTo>
                  <a:pt x="112427" y="0"/>
                </a:lnTo>
                <a:lnTo>
                  <a:pt x="112427" y="0"/>
                </a:lnTo>
                <a:lnTo>
                  <a:pt x="104396" y="0"/>
                </a:lnTo>
                <a:lnTo>
                  <a:pt x="104396" y="0"/>
                </a:lnTo>
                <a:lnTo>
                  <a:pt x="104396" y="0"/>
                </a:lnTo>
                <a:lnTo>
                  <a:pt x="96366" y="0"/>
                </a:lnTo>
                <a:lnTo>
                  <a:pt x="96366" y="8031"/>
                </a:lnTo>
                <a:lnTo>
                  <a:pt x="88335" y="8031"/>
                </a:lnTo>
                <a:lnTo>
                  <a:pt x="80305" y="24091"/>
                </a:lnTo>
                <a:lnTo>
                  <a:pt x="80305" y="32122"/>
                </a:lnTo>
                <a:lnTo>
                  <a:pt x="72274" y="40152"/>
                </a:lnTo>
                <a:lnTo>
                  <a:pt x="64244" y="56213"/>
                </a:lnTo>
                <a:lnTo>
                  <a:pt x="56214" y="72274"/>
                </a:lnTo>
                <a:lnTo>
                  <a:pt x="48183" y="96365"/>
                </a:lnTo>
                <a:lnTo>
                  <a:pt x="40153" y="112426"/>
                </a:lnTo>
                <a:lnTo>
                  <a:pt x="32122" y="136518"/>
                </a:lnTo>
                <a:lnTo>
                  <a:pt x="24092" y="160609"/>
                </a:lnTo>
                <a:lnTo>
                  <a:pt x="16061" y="184701"/>
                </a:lnTo>
                <a:lnTo>
                  <a:pt x="0" y="224853"/>
                </a:lnTo>
                <a:lnTo>
                  <a:pt x="0" y="2248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8" name="Freeform 2097"/>
          <p:cNvSpPr/>
          <p:nvPr/>
        </p:nvSpPr>
        <p:spPr>
          <a:xfrm>
            <a:off x="1600736" y="3734157"/>
            <a:ext cx="144549" cy="289097"/>
          </a:xfrm>
          <a:custGeom>
            <a:avLst/>
            <a:gdLst/>
            <a:ahLst/>
            <a:cxnLst/>
            <a:rect l="0" t="0" r="0" b="0"/>
            <a:pathLst>
              <a:path w="144549" h="289097">
                <a:moveTo>
                  <a:pt x="144548" y="0"/>
                </a:moveTo>
                <a:lnTo>
                  <a:pt x="136517" y="0"/>
                </a:lnTo>
                <a:lnTo>
                  <a:pt x="120456" y="8030"/>
                </a:lnTo>
                <a:lnTo>
                  <a:pt x="112426" y="8030"/>
                </a:lnTo>
                <a:lnTo>
                  <a:pt x="104395" y="16061"/>
                </a:lnTo>
                <a:lnTo>
                  <a:pt x="96365" y="24091"/>
                </a:lnTo>
                <a:lnTo>
                  <a:pt x="88335" y="32122"/>
                </a:lnTo>
                <a:lnTo>
                  <a:pt x="80304" y="40152"/>
                </a:lnTo>
                <a:lnTo>
                  <a:pt x="72274" y="48183"/>
                </a:lnTo>
                <a:lnTo>
                  <a:pt x="56212" y="56213"/>
                </a:lnTo>
                <a:lnTo>
                  <a:pt x="48182" y="72274"/>
                </a:lnTo>
                <a:lnTo>
                  <a:pt x="40152" y="88335"/>
                </a:lnTo>
                <a:lnTo>
                  <a:pt x="32121" y="104396"/>
                </a:lnTo>
                <a:lnTo>
                  <a:pt x="24091" y="120457"/>
                </a:lnTo>
                <a:lnTo>
                  <a:pt x="16060" y="136518"/>
                </a:lnTo>
                <a:lnTo>
                  <a:pt x="8030" y="152579"/>
                </a:lnTo>
                <a:lnTo>
                  <a:pt x="8030" y="168639"/>
                </a:lnTo>
                <a:lnTo>
                  <a:pt x="0" y="184700"/>
                </a:lnTo>
                <a:lnTo>
                  <a:pt x="0" y="200761"/>
                </a:lnTo>
                <a:lnTo>
                  <a:pt x="0" y="208791"/>
                </a:lnTo>
                <a:lnTo>
                  <a:pt x="8030" y="224853"/>
                </a:lnTo>
                <a:lnTo>
                  <a:pt x="8030" y="232883"/>
                </a:lnTo>
                <a:lnTo>
                  <a:pt x="16060" y="240914"/>
                </a:lnTo>
                <a:lnTo>
                  <a:pt x="24091" y="248944"/>
                </a:lnTo>
                <a:lnTo>
                  <a:pt x="32121" y="265005"/>
                </a:lnTo>
                <a:lnTo>
                  <a:pt x="40152" y="265005"/>
                </a:lnTo>
                <a:lnTo>
                  <a:pt x="56212" y="273035"/>
                </a:lnTo>
                <a:lnTo>
                  <a:pt x="72274" y="281066"/>
                </a:lnTo>
                <a:lnTo>
                  <a:pt x="96365" y="289096"/>
                </a:lnTo>
                <a:lnTo>
                  <a:pt x="96365" y="28909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9" name="Freeform 2098"/>
          <p:cNvSpPr/>
          <p:nvPr/>
        </p:nvSpPr>
        <p:spPr>
          <a:xfrm>
            <a:off x="1881801" y="3758248"/>
            <a:ext cx="248945" cy="176671"/>
          </a:xfrm>
          <a:custGeom>
            <a:avLst/>
            <a:gdLst/>
            <a:ahLst/>
            <a:cxnLst/>
            <a:rect l="0" t="0" r="0" b="0"/>
            <a:pathLst>
              <a:path w="248945" h="176671">
                <a:moveTo>
                  <a:pt x="136518" y="32122"/>
                </a:moveTo>
                <a:lnTo>
                  <a:pt x="128487" y="24092"/>
                </a:lnTo>
                <a:lnTo>
                  <a:pt x="120457" y="24092"/>
                </a:lnTo>
                <a:lnTo>
                  <a:pt x="112426" y="16061"/>
                </a:lnTo>
                <a:lnTo>
                  <a:pt x="112426" y="16061"/>
                </a:lnTo>
                <a:lnTo>
                  <a:pt x="104396" y="16061"/>
                </a:lnTo>
                <a:lnTo>
                  <a:pt x="96365" y="8031"/>
                </a:lnTo>
                <a:lnTo>
                  <a:pt x="88335" y="8031"/>
                </a:lnTo>
                <a:lnTo>
                  <a:pt x="80304" y="8031"/>
                </a:lnTo>
                <a:lnTo>
                  <a:pt x="72274" y="16061"/>
                </a:lnTo>
                <a:lnTo>
                  <a:pt x="56213" y="16061"/>
                </a:lnTo>
                <a:lnTo>
                  <a:pt x="48183" y="24092"/>
                </a:lnTo>
                <a:lnTo>
                  <a:pt x="32122" y="24092"/>
                </a:lnTo>
                <a:lnTo>
                  <a:pt x="24091" y="32122"/>
                </a:lnTo>
                <a:lnTo>
                  <a:pt x="16061" y="40152"/>
                </a:lnTo>
                <a:lnTo>
                  <a:pt x="8031" y="48183"/>
                </a:lnTo>
                <a:lnTo>
                  <a:pt x="8031" y="64244"/>
                </a:lnTo>
                <a:lnTo>
                  <a:pt x="0" y="72274"/>
                </a:lnTo>
                <a:lnTo>
                  <a:pt x="0" y="80305"/>
                </a:lnTo>
                <a:lnTo>
                  <a:pt x="0" y="96366"/>
                </a:lnTo>
                <a:lnTo>
                  <a:pt x="0" y="112427"/>
                </a:lnTo>
                <a:lnTo>
                  <a:pt x="0" y="120457"/>
                </a:lnTo>
                <a:lnTo>
                  <a:pt x="8031" y="136518"/>
                </a:lnTo>
                <a:lnTo>
                  <a:pt x="16061" y="144548"/>
                </a:lnTo>
                <a:lnTo>
                  <a:pt x="16061" y="152579"/>
                </a:lnTo>
                <a:lnTo>
                  <a:pt x="24091" y="160609"/>
                </a:lnTo>
                <a:lnTo>
                  <a:pt x="40152" y="168639"/>
                </a:lnTo>
                <a:lnTo>
                  <a:pt x="56213" y="168639"/>
                </a:lnTo>
                <a:lnTo>
                  <a:pt x="64244" y="176670"/>
                </a:lnTo>
                <a:lnTo>
                  <a:pt x="80304" y="176670"/>
                </a:lnTo>
                <a:lnTo>
                  <a:pt x="96365" y="168639"/>
                </a:lnTo>
                <a:lnTo>
                  <a:pt x="112426" y="168639"/>
                </a:lnTo>
                <a:lnTo>
                  <a:pt x="128487" y="160609"/>
                </a:lnTo>
                <a:lnTo>
                  <a:pt x="136518" y="152579"/>
                </a:lnTo>
                <a:lnTo>
                  <a:pt x="160609" y="152579"/>
                </a:lnTo>
                <a:lnTo>
                  <a:pt x="176670" y="144548"/>
                </a:lnTo>
                <a:lnTo>
                  <a:pt x="184700" y="128488"/>
                </a:lnTo>
                <a:lnTo>
                  <a:pt x="208792" y="120457"/>
                </a:lnTo>
                <a:lnTo>
                  <a:pt x="216822" y="104396"/>
                </a:lnTo>
                <a:lnTo>
                  <a:pt x="224853" y="96366"/>
                </a:lnTo>
                <a:lnTo>
                  <a:pt x="240913" y="80305"/>
                </a:lnTo>
                <a:lnTo>
                  <a:pt x="248944" y="64244"/>
                </a:lnTo>
                <a:lnTo>
                  <a:pt x="248944" y="56213"/>
                </a:lnTo>
                <a:lnTo>
                  <a:pt x="248944" y="48183"/>
                </a:lnTo>
                <a:lnTo>
                  <a:pt x="248944" y="32122"/>
                </a:lnTo>
                <a:lnTo>
                  <a:pt x="240913" y="24092"/>
                </a:lnTo>
                <a:lnTo>
                  <a:pt x="232883" y="16061"/>
                </a:lnTo>
                <a:lnTo>
                  <a:pt x="216822" y="8031"/>
                </a:lnTo>
                <a:lnTo>
                  <a:pt x="200761" y="0"/>
                </a:lnTo>
                <a:lnTo>
                  <a:pt x="200761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0" name="Freeform 2099"/>
          <p:cNvSpPr/>
          <p:nvPr/>
        </p:nvSpPr>
        <p:spPr>
          <a:xfrm>
            <a:off x="2203019" y="3702035"/>
            <a:ext cx="208793" cy="224853"/>
          </a:xfrm>
          <a:custGeom>
            <a:avLst/>
            <a:gdLst/>
            <a:ahLst/>
            <a:cxnLst/>
            <a:rect l="0" t="0" r="0" b="0"/>
            <a:pathLst>
              <a:path w="208793" h="224853">
                <a:moveTo>
                  <a:pt x="144548" y="8031"/>
                </a:moveTo>
                <a:lnTo>
                  <a:pt x="144548" y="0"/>
                </a:lnTo>
                <a:lnTo>
                  <a:pt x="136517" y="0"/>
                </a:lnTo>
                <a:lnTo>
                  <a:pt x="120457" y="0"/>
                </a:lnTo>
                <a:lnTo>
                  <a:pt x="120457" y="0"/>
                </a:lnTo>
                <a:lnTo>
                  <a:pt x="112426" y="0"/>
                </a:lnTo>
                <a:lnTo>
                  <a:pt x="104396" y="0"/>
                </a:lnTo>
                <a:lnTo>
                  <a:pt x="96365" y="8031"/>
                </a:lnTo>
                <a:lnTo>
                  <a:pt x="88335" y="8031"/>
                </a:lnTo>
                <a:lnTo>
                  <a:pt x="80304" y="16061"/>
                </a:lnTo>
                <a:lnTo>
                  <a:pt x="72274" y="24092"/>
                </a:lnTo>
                <a:lnTo>
                  <a:pt x="64243" y="32122"/>
                </a:lnTo>
                <a:lnTo>
                  <a:pt x="48183" y="40152"/>
                </a:lnTo>
                <a:lnTo>
                  <a:pt x="40152" y="48183"/>
                </a:lnTo>
                <a:lnTo>
                  <a:pt x="32122" y="64244"/>
                </a:lnTo>
                <a:lnTo>
                  <a:pt x="24091" y="72274"/>
                </a:lnTo>
                <a:lnTo>
                  <a:pt x="16061" y="88335"/>
                </a:lnTo>
                <a:lnTo>
                  <a:pt x="8030" y="96365"/>
                </a:lnTo>
                <a:lnTo>
                  <a:pt x="8030" y="112426"/>
                </a:lnTo>
                <a:lnTo>
                  <a:pt x="0" y="128487"/>
                </a:lnTo>
                <a:lnTo>
                  <a:pt x="0" y="136518"/>
                </a:lnTo>
                <a:lnTo>
                  <a:pt x="8030" y="144548"/>
                </a:lnTo>
                <a:lnTo>
                  <a:pt x="8030" y="152579"/>
                </a:lnTo>
                <a:lnTo>
                  <a:pt x="16061" y="160609"/>
                </a:lnTo>
                <a:lnTo>
                  <a:pt x="24091" y="168640"/>
                </a:lnTo>
                <a:lnTo>
                  <a:pt x="24091" y="168640"/>
                </a:lnTo>
                <a:lnTo>
                  <a:pt x="40152" y="176670"/>
                </a:lnTo>
                <a:lnTo>
                  <a:pt x="48183" y="176670"/>
                </a:lnTo>
                <a:lnTo>
                  <a:pt x="56213" y="176670"/>
                </a:lnTo>
                <a:lnTo>
                  <a:pt x="72274" y="176670"/>
                </a:lnTo>
                <a:lnTo>
                  <a:pt x="80304" y="168640"/>
                </a:lnTo>
                <a:lnTo>
                  <a:pt x="96365" y="168640"/>
                </a:lnTo>
                <a:lnTo>
                  <a:pt x="104396" y="160609"/>
                </a:lnTo>
                <a:lnTo>
                  <a:pt x="112426" y="152579"/>
                </a:lnTo>
                <a:lnTo>
                  <a:pt x="128487" y="144548"/>
                </a:lnTo>
                <a:lnTo>
                  <a:pt x="136517" y="136518"/>
                </a:lnTo>
                <a:lnTo>
                  <a:pt x="144548" y="128487"/>
                </a:lnTo>
                <a:lnTo>
                  <a:pt x="152578" y="120457"/>
                </a:lnTo>
                <a:lnTo>
                  <a:pt x="160609" y="112426"/>
                </a:lnTo>
                <a:lnTo>
                  <a:pt x="168639" y="96365"/>
                </a:lnTo>
                <a:lnTo>
                  <a:pt x="168639" y="88335"/>
                </a:lnTo>
                <a:lnTo>
                  <a:pt x="176670" y="80305"/>
                </a:lnTo>
                <a:lnTo>
                  <a:pt x="176670" y="64244"/>
                </a:lnTo>
                <a:lnTo>
                  <a:pt x="176670" y="56213"/>
                </a:lnTo>
                <a:lnTo>
                  <a:pt x="176670" y="48183"/>
                </a:lnTo>
                <a:lnTo>
                  <a:pt x="176670" y="40152"/>
                </a:lnTo>
                <a:lnTo>
                  <a:pt x="168639" y="40152"/>
                </a:lnTo>
                <a:lnTo>
                  <a:pt x="168639" y="32122"/>
                </a:lnTo>
                <a:lnTo>
                  <a:pt x="168639" y="32122"/>
                </a:lnTo>
                <a:lnTo>
                  <a:pt x="168639" y="24092"/>
                </a:lnTo>
                <a:lnTo>
                  <a:pt x="168639" y="24092"/>
                </a:lnTo>
                <a:lnTo>
                  <a:pt x="168639" y="24092"/>
                </a:lnTo>
                <a:lnTo>
                  <a:pt x="168639" y="24092"/>
                </a:lnTo>
                <a:lnTo>
                  <a:pt x="168639" y="32122"/>
                </a:lnTo>
                <a:lnTo>
                  <a:pt x="168639" y="32122"/>
                </a:lnTo>
                <a:lnTo>
                  <a:pt x="168639" y="40152"/>
                </a:lnTo>
                <a:lnTo>
                  <a:pt x="168639" y="48183"/>
                </a:lnTo>
                <a:lnTo>
                  <a:pt x="168639" y="56213"/>
                </a:lnTo>
                <a:lnTo>
                  <a:pt x="168639" y="72274"/>
                </a:lnTo>
                <a:lnTo>
                  <a:pt x="176670" y="80305"/>
                </a:lnTo>
                <a:lnTo>
                  <a:pt x="176670" y="96365"/>
                </a:lnTo>
                <a:lnTo>
                  <a:pt x="184700" y="112426"/>
                </a:lnTo>
                <a:lnTo>
                  <a:pt x="192731" y="128487"/>
                </a:lnTo>
                <a:lnTo>
                  <a:pt x="192731" y="136518"/>
                </a:lnTo>
                <a:lnTo>
                  <a:pt x="192731" y="160609"/>
                </a:lnTo>
                <a:lnTo>
                  <a:pt x="200761" y="176670"/>
                </a:lnTo>
                <a:lnTo>
                  <a:pt x="200761" y="184701"/>
                </a:lnTo>
                <a:lnTo>
                  <a:pt x="200761" y="200761"/>
                </a:lnTo>
                <a:lnTo>
                  <a:pt x="208792" y="224852"/>
                </a:lnTo>
                <a:lnTo>
                  <a:pt x="208792" y="22485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1" name="Freeform 2100"/>
          <p:cNvSpPr/>
          <p:nvPr/>
        </p:nvSpPr>
        <p:spPr>
          <a:xfrm>
            <a:off x="2476054" y="3661883"/>
            <a:ext cx="248945" cy="313189"/>
          </a:xfrm>
          <a:custGeom>
            <a:avLst/>
            <a:gdLst/>
            <a:ahLst/>
            <a:cxnLst/>
            <a:rect l="0" t="0" r="0" b="0"/>
            <a:pathLst>
              <a:path w="248945" h="313189">
                <a:moveTo>
                  <a:pt x="168640" y="16061"/>
                </a:moveTo>
                <a:lnTo>
                  <a:pt x="168640" y="16061"/>
                </a:lnTo>
                <a:lnTo>
                  <a:pt x="160609" y="8031"/>
                </a:lnTo>
                <a:lnTo>
                  <a:pt x="160609" y="8031"/>
                </a:lnTo>
                <a:lnTo>
                  <a:pt x="160609" y="8031"/>
                </a:lnTo>
                <a:lnTo>
                  <a:pt x="160609" y="0"/>
                </a:lnTo>
                <a:lnTo>
                  <a:pt x="152579" y="0"/>
                </a:lnTo>
                <a:lnTo>
                  <a:pt x="152579" y="0"/>
                </a:lnTo>
                <a:lnTo>
                  <a:pt x="144548" y="0"/>
                </a:lnTo>
                <a:lnTo>
                  <a:pt x="136518" y="0"/>
                </a:lnTo>
                <a:lnTo>
                  <a:pt x="128487" y="0"/>
                </a:lnTo>
                <a:lnTo>
                  <a:pt x="112426" y="8031"/>
                </a:lnTo>
                <a:lnTo>
                  <a:pt x="104396" y="8031"/>
                </a:lnTo>
                <a:lnTo>
                  <a:pt x="96365" y="16061"/>
                </a:lnTo>
                <a:lnTo>
                  <a:pt x="80304" y="24091"/>
                </a:lnTo>
                <a:lnTo>
                  <a:pt x="72274" y="32122"/>
                </a:lnTo>
                <a:lnTo>
                  <a:pt x="56213" y="40152"/>
                </a:lnTo>
                <a:lnTo>
                  <a:pt x="48183" y="48183"/>
                </a:lnTo>
                <a:lnTo>
                  <a:pt x="32122" y="56213"/>
                </a:lnTo>
                <a:lnTo>
                  <a:pt x="24091" y="64244"/>
                </a:lnTo>
                <a:lnTo>
                  <a:pt x="16061" y="72274"/>
                </a:lnTo>
                <a:lnTo>
                  <a:pt x="8030" y="80304"/>
                </a:lnTo>
                <a:lnTo>
                  <a:pt x="8030" y="88335"/>
                </a:lnTo>
                <a:lnTo>
                  <a:pt x="0" y="96365"/>
                </a:lnTo>
                <a:lnTo>
                  <a:pt x="0" y="104396"/>
                </a:lnTo>
                <a:lnTo>
                  <a:pt x="0" y="104396"/>
                </a:lnTo>
                <a:lnTo>
                  <a:pt x="8030" y="112426"/>
                </a:lnTo>
                <a:lnTo>
                  <a:pt x="16061" y="120457"/>
                </a:lnTo>
                <a:lnTo>
                  <a:pt x="24091" y="128487"/>
                </a:lnTo>
                <a:lnTo>
                  <a:pt x="40152" y="136517"/>
                </a:lnTo>
                <a:lnTo>
                  <a:pt x="56213" y="144548"/>
                </a:lnTo>
                <a:lnTo>
                  <a:pt x="72274" y="152578"/>
                </a:lnTo>
                <a:lnTo>
                  <a:pt x="88335" y="160609"/>
                </a:lnTo>
                <a:lnTo>
                  <a:pt x="112426" y="168639"/>
                </a:lnTo>
                <a:lnTo>
                  <a:pt x="136518" y="176670"/>
                </a:lnTo>
                <a:lnTo>
                  <a:pt x="152579" y="184700"/>
                </a:lnTo>
                <a:lnTo>
                  <a:pt x="176670" y="192731"/>
                </a:lnTo>
                <a:lnTo>
                  <a:pt x="192731" y="208792"/>
                </a:lnTo>
                <a:lnTo>
                  <a:pt x="208792" y="216822"/>
                </a:lnTo>
                <a:lnTo>
                  <a:pt x="224852" y="224853"/>
                </a:lnTo>
                <a:lnTo>
                  <a:pt x="240913" y="240913"/>
                </a:lnTo>
                <a:lnTo>
                  <a:pt x="248944" y="248944"/>
                </a:lnTo>
                <a:lnTo>
                  <a:pt x="248944" y="256974"/>
                </a:lnTo>
                <a:lnTo>
                  <a:pt x="248944" y="265004"/>
                </a:lnTo>
                <a:lnTo>
                  <a:pt x="248944" y="273035"/>
                </a:lnTo>
                <a:lnTo>
                  <a:pt x="240913" y="281065"/>
                </a:lnTo>
                <a:lnTo>
                  <a:pt x="232883" y="289096"/>
                </a:lnTo>
                <a:lnTo>
                  <a:pt x="216822" y="297127"/>
                </a:lnTo>
                <a:lnTo>
                  <a:pt x="200761" y="305157"/>
                </a:lnTo>
                <a:lnTo>
                  <a:pt x="184700" y="305157"/>
                </a:lnTo>
                <a:lnTo>
                  <a:pt x="160609" y="313188"/>
                </a:lnTo>
                <a:lnTo>
                  <a:pt x="136518" y="313188"/>
                </a:lnTo>
                <a:lnTo>
                  <a:pt x="120457" y="313188"/>
                </a:lnTo>
                <a:lnTo>
                  <a:pt x="88335" y="313188"/>
                </a:lnTo>
                <a:lnTo>
                  <a:pt x="88335" y="31318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2" name="Freeform 2101"/>
          <p:cNvSpPr/>
          <p:nvPr/>
        </p:nvSpPr>
        <p:spPr>
          <a:xfrm>
            <a:off x="2821363" y="3629761"/>
            <a:ext cx="104397" cy="232884"/>
          </a:xfrm>
          <a:custGeom>
            <a:avLst/>
            <a:gdLst/>
            <a:ahLst/>
            <a:cxnLst/>
            <a:rect l="0" t="0" r="0" b="0"/>
            <a:pathLst>
              <a:path w="104397" h="232884">
                <a:moveTo>
                  <a:pt x="0" y="8031"/>
                </a:moveTo>
                <a:lnTo>
                  <a:pt x="0" y="8031"/>
                </a:lnTo>
                <a:lnTo>
                  <a:pt x="0" y="0"/>
                </a:lnTo>
                <a:lnTo>
                  <a:pt x="0" y="0"/>
                </a:lnTo>
                <a:lnTo>
                  <a:pt x="8031" y="0"/>
                </a:lnTo>
                <a:lnTo>
                  <a:pt x="8031" y="0"/>
                </a:lnTo>
                <a:lnTo>
                  <a:pt x="8031" y="0"/>
                </a:lnTo>
                <a:lnTo>
                  <a:pt x="16061" y="8031"/>
                </a:lnTo>
                <a:lnTo>
                  <a:pt x="24092" y="8031"/>
                </a:lnTo>
                <a:lnTo>
                  <a:pt x="24092" y="24092"/>
                </a:lnTo>
                <a:lnTo>
                  <a:pt x="24092" y="24092"/>
                </a:lnTo>
                <a:lnTo>
                  <a:pt x="32122" y="40153"/>
                </a:lnTo>
                <a:lnTo>
                  <a:pt x="40152" y="56213"/>
                </a:lnTo>
                <a:lnTo>
                  <a:pt x="40152" y="72274"/>
                </a:lnTo>
                <a:lnTo>
                  <a:pt x="48183" y="88335"/>
                </a:lnTo>
                <a:lnTo>
                  <a:pt x="48183" y="104396"/>
                </a:lnTo>
                <a:lnTo>
                  <a:pt x="56213" y="120457"/>
                </a:lnTo>
                <a:lnTo>
                  <a:pt x="56213" y="136518"/>
                </a:lnTo>
                <a:lnTo>
                  <a:pt x="64244" y="152579"/>
                </a:lnTo>
                <a:lnTo>
                  <a:pt x="64244" y="168639"/>
                </a:lnTo>
                <a:lnTo>
                  <a:pt x="64244" y="184700"/>
                </a:lnTo>
                <a:lnTo>
                  <a:pt x="72274" y="192731"/>
                </a:lnTo>
                <a:lnTo>
                  <a:pt x="80305" y="208792"/>
                </a:lnTo>
                <a:lnTo>
                  <a:pt x="88335" y="216822"/>
                </a:lnTo>
                <a:lnTo>
                  <a:pt x="88335" y="216822"/>
                </a:lnTo>
                <a:lnTo>
                  <a:pt x="96365" y="224853"/>
                </a:lnTo>
                <a:lnTo>
                  <a:pt x="104396" y="232883"/>
                </a:lnTo>
                <a:lnTo>
                  <a:pt x="104396" y="2328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3" name="Freeform 2102"/>
          <p:cNvSpPr/>
          <p:nvPr/>
        </p:nvSpPr>
        <p:spPr>
          <a:xfrm>
            <a:off x="2805302" y="3726127"/>
            <a:ext cx="136519" cy="24092"/>
          </a:xfrm>
          <a:custGeom>
            <a:avLst/>
            <a:gdLst/>
            <a:ahLst/>
            <a:cxnLst/>
            <a:rect l="0" t="0" r="0" b="0"/>
            <a:pathLst>
              <a:path w="136519" h="24092">
                <a:moveTo>
                  <a:pt x="0" y="24091"/>
                </a:moveTo>
                <a:lnTo>
                  <a:pt x="0" y="24091"/>
                </a:lnTo>
                <a:lnTo>
                  <a:pt x="8031" y="16060"/>
                </a:lnTo>
                <a:lnTo>
                  <a:pt x="16061" y="16060"/>
                </a:lnTo>
                <a:lnTo>
                  <a:pt x="32122" y="8030"/>
                </a:lnTo>
                <a:lnTo>
                  <a:pt x="40153" y="8030"/>
                </a:lnTo>
                <a:lnTo>
                  <a:pt x="64244" y="8030"/>
                </a:lnTo>
                <a:lnTo>
                  <a:pt x="72274" y="0"/>
                </a:lnTo>
                <a:lnTo>
                  <a:pt x="88335" y="0"/>
                </a:lnTo>
                <a:lnTo>
                  <a:pt x="112426" y="0"/>
                </a:lnTo>
                <a:lnTo>
                  <a:pt x="136518" y="8030"/>
                </a:lnTo>
                <a:lnTo>
                  <a:pt x="136518" y="80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4" name="Freeform 2103"/>
          <p:cNvSpPr/>
          <p:nvPr/>
        </p:nvSpPr>
        <p:spPr>
          <a:xfrm>
            <a:off x="1343761" y="2939143"/>
            <a:ext cx="915472" cy="168640"/>
          </a:xfrm>
          <a:custGeom>
            <a:avLst/>
            <a:gdLst/>
            <a:ahLst/>
            <a:cxnLst/>
            <a:rect l="0" t="0" r="0" b="0"/>
            <a:pathLst>
              <a:path w="915472" h="168640">
                <a:moveTo>
                  <a:pt x="915471" y="0"/>
                </a:move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15471" y="0"/>
                </a:lnTo>
                <a:lnTo>
                  <a:pt x="907441" y="0"/>
                </a:lnTo>
                <a:lnTo>
                  <a:pt x="907441" y="0"/>
                </a:lnTo>
                <a:lnTo>
                  <a:pt x="907441" y="0"/>
                </a:lnTo>
                <a:lnTo>
                  <a:pt x="907441" y="8030"/>
                </a:lnTo>
                <a:lnTo>
                  <a:pt x="907441" y="8030"/>
                </a:lnTo>
                <a:lnTo>
                  <a:pt x="907441" y="8030"/>
                </a:lnTo>
                <a:lnTo>
                  <a:pt x="907441" y="8030"/>
                </a:lnTo>
                <a:lnTo>
                  <a:pt x="907441" y="8030"/>
                </a:lnTo>
                <a:lnTo>
                  <a:pt x="907441" y="8030"/>
                </a:lnTo>
                <a:lnTo>
                  <a:pt x="907441" y="8030"/>
                </a:lnTo>
                <a:lnTo>
                  <a:pt x="907441" y="8030"/>
                </a:lnTo>
                <a:lnTo>
                  <a:pt x="907441" y="16061"/>
                </a:lnTo>
                <a:lnTo>
                  <a:pt x="907441" y="16061"/>
                </a:lnTo>
                <a:lnTo>
                  <a:pt x="899410" y="16061"/>
                </a:lnTo>
                <a:lnTo>
                  <a:pt x="899410" y="16061"/>
                </a:lnTo>
                <a:lnTo>
                  <a:pt x="899410" y="16061"/>
                </a:lnTo>
                <a:lnTo>
                  <a:pt x="899410" y="16061"/>
                </a:lnTo>
                <a:lnTo>
                  <a:pt x="899410" y="24091"/>
                </a:lnTo>
                <a:lnTo>
                  <a:pt x="899410" y="24091"/>
                </a:lnTo>
                <a:lnTo>
                  <a:pt x="899410" y="24091"/>
                </a:lnTo>
                <a:lnTo>
                  <a:pt x="891380" y="24091"/>
                </a:lnTo>
                <a:lnTo>
                  <a:pt x="891380" y="24091"/>
                </a:lnTo>
                <a:lnTo>
                  <a:pt x="891380" y="24091"/>
                </a:lnTo>
                <a:lnTo>
                  <a:pt x="891380" y="24091"/>
                </a:lnTo>
                <a:lnTo>
                  <a:pt x="891380" y="24091"/>
                </a:lnTo>
                <a:lnTo>
                  <a:pt x="883349" y="32122"/>
                </a:lnTo>
                <a:lnTo>
                  <a:pt x="883349" y="32122"/>
                </a:lnTo>
                <a:lnTo>
                  <a:pt x="883349" y="32122"/>
                </a:lnTo>
                <a:lnTo>
                  <a:pt x="883349" y="32122"/>
                </a:lnTo>
                <a:lnTo>
                  <a:pt x="883349" y="32122"/>
                </a:lnTo>
                <a:lnTo>
                  <a:pt x="883349" y="40152"/>
                </a:lnTo>
                <a:lnTo>
                  <a:pt x="875319" y="40152"/>
                </a:lnTo>
                <a:lnTo>
                  <a:pt x="875319" y="40152"/>
                </a:lnTo>
                <a:lnTo>
                  <a:pt x="875319" y="40152"/>
                </a:lnTo>
                <a:lnTo>
                  <a:pt x="875319" y="40152"/>
                </a:lnTo>
                <a:lnTo>
                  <a:pt x="875319" y="40152"/>
                </a:lnTo>
                <a:lnTo>
                  <a:pt x="875319" y="40152"/>
                </a:lnTo>
                <a:lnTo>
                  <a:pt x="875319" y="40152"/>
                </a:lnTo>
                <a:lnTo>
                  <a:pt x="867288" y="40152"/>
                </a:lnTo>
                <a:lnTo>
                  <a:pt x="867288" y="40152"/>
                </a:lnTo>
                <a:lnTo>
                  <a:pt x="867288" y="40152"/>
                </a:lnTo>
                <a:lnTo>
                  <a:pt x="867288" y="48182"/>
                </a:lnTo>
                <a:lnTo>
                  <a:pt x="867288" y="48182"/>
                </a:lnTo>
                <a:lnTo>
                  <a:pt x="867288" y="48182"/>
                </a:lnTo>
                <a:lnTo>
                  <a:pt x="867288" y="48182"/>
                </a:lnTo>
                <a:lnTo>
                  <a:pt x="859258" y="48182"/>
                </a:lnTo>
                <a:lnTo>
                  <a:pt x="859258" y="48182"/>
                </a:lnTo>
                <a:lnTo>
                  <a:pt x="859258" y="48182"/>
                </a:lnTo>
                <a:lnTo>
                  <a:pt x="859258" y="48182"/>
                </a:lnTo>
                <a:lnTo>
                  <a:pt x="859258" y="56213"/>
                </a:lnTo>
                <a:lnTo>
                  <a:pt x="851228" y="56213"/>
                </a:lnTo>
                <a:lnTo>
                  <a:pt x="851228" y="56213"/>
                </a:lnTo>
                <a:lnTo>
                  <a:pt x="851228" y="56213"/>
                </a:lnTo>
                <a:lnTo>
                  <a:pt x="851228" y="56213"/>
                </a:lnTo>
                <a:lnTo>
                  <a:pt x="851228" y="56213"/>
                </a:lnTo>
                <a:lnTo>
                  <a:pt x="843197" y="56213"/>
                </a:lnTo>
                <a:lnTo>
                  <a:pt x="843197" y="64243"/>
                </a:lnTo>
                <a:lnTo>
                  <a:pt x="843197" y="64243"/>
                </a:lnTo>
                <a:lnTo>
                  <a:pt x="843197" y="64243"/>
                </a:lnTo>
                <a:lnTo>
                  <a:pt x="843197" y="64243"/>
                </a:lnTo>
                <a:lnTo>
                  <a:pt x="835167" y="64243"/>
                </a:lnTo>
                <a:lnTo>
                  <a:pt x="835167" y="64243"/>
                </a:lnTo>
                <a:lnTo>
                  <a:pt x="827136" y="64243"/>
                </a:lnTo>
                <a:lnTo>
                  <a:pt x="827136" y="64243"/>
                </a:lnTo>
                <a:lnTo>
                  <a:pt x="827136" y="64243"/>
                </a:lnTo>
                <a:lnTo>
                  <a:pt x="819106" y="64243"/>
                </a:lnTo>
                <a:lnTo>
                  <a:pt x="819106" y="72274"/>
                </a:lnTo>
                <a:lnTo>
                  <a:pt x="819106" y="72274"/>
                </a:lnTo>
                <a:lnTo>
                  <a:pt x="811075" y="72274"/>
                </a:lnTo>
                <a:lnTo>
                  <a:pt x="811075" y="72274"/>
                </a:lnTo>
                <a:lnTo>
                  <a:pt x="803045" y="72274"/>
                </a:lnTo>
                <a:lnTo>
                  <a:pt x="803045" y="72274"/>
                </a:lnTo>
                <a:lnTo>
                  <a:pt x="795014" y="72274"/>
                </a:lnTo>
                <a:lnTo>
                  <a:pt x="795014" y="72274"/>
                </a:lnTo>
                <a:lnTo>
                  <a:pt x="786984" y="80304"/>
                </a:lnTo>
                <a:lnTo>
                  <a:pt x="786984" y="80304"/>
                </a:lnTo>
                <a:lnTo>
                  <a:pt x="778953" y="80304"/>
                </a:lnTo>
                <a:lnTo>
                  <a:pt x="778953" y="80304"/>
                </a:lnTo>
                <a:lnTo>
                  <a:pt x="770923" y="80304"/>
                </a:lnTo>
                <a:lnTo>
                  <a:pt x="770923" y="80304"/>
                </a:lnTo>
                <a:lnTo>
                  <a:pt x="762893" y="80304"/>
                </a:lnTo>
                <a:lnTo>
                  <a:pt x="762893" y="80304"/>
                </a:lnTo>
                <a:lnTo>
                  <a:pt x="762893" y="80304"/>
                </a:lnTo>
                <a:lnTo>
                  <a:pt x="754862" y="80304"/>
                </a:lnTo>
                <a:lnTo>
                  <a:pt x="746832" y="80304"/>
                </a:lnTo>
                <a:lnTo>
                  <a:pt x="746832" y="88335"/>
                </a:lnTo>
                <a:lnTo>
                  <a:pt x="738801" y="88335"/>
                </a:lnTo>
                <a:lnTo>
                  <a:pt x="730771" y="88335"/>
                </a:lnTo>
                <a:lnTo>
                  <a:pt x="730771" y="88335"/>
                </a:lnTo>
                <a:lnTo>
                  <a:pt x="722740" y="88335"/>
                </a:lnTo>
                <a:lnTo>
                  <a:pt x="722740" y="88335"/>
                </a:lnTo>
                <a:lnTo>
                  <a:pt x="714710" y="88335"/>
                </a:lnTo>
                <a:lnTo>
                  <a:pt x="706679" y="88335"/>
                </a:lnTo>
                <a:lnTo>
                  <a:pt x="706679" y="88335"/>
                </a:lnTo>
                <a:lnTo>
                  <a:pt x="698649" y="88335"/>
                </a:lnTo>
                <a:lnTo>
                  <a:pt x="698649" y="88335"/>
                </a:lnTo>
                <a:lnTo>
                  <a:pt x="698649" y="88335"/>
                </a:lnTo>
                <a:lnTo>
                  <a:pt x="690619" y="88335"/>
                </a:lnTo>
                <a:lnTo>
                  <a:pt x="682588" y="88335"/>
                </a:lnTo>
                <a:lnTo>
                  <a:pt x="682588" y="96365"/>
                </a:lnTo>
                <a:lnTo>
                  <a:pt x="674558" y="96365"/>
                </a:lnTo>
                <a:lnTo>
                  <a:pt x="666527" y="96365"/>
                </a:lnTo>
                <a:lnTo>
                  <a:pt x="658497" y="96365"/>
                </a:lnTo>
                <a:lnTo>
                  <a:pt x="658497" y="96365"/>
                </a:lnTo>
                <a:lnTo>
                  <a:pt x="650466" y="96365"/>
                </a:lnTo>
                <a:lnTo>
                  <a:pt x="642436" y="96365"/>
                </a:lnTo>
                <a:lnTo>
                  <a:pt x="634405" y="96365"/>
                </a:lnTo>
                <a:lnTo>
                  <a:pt x="634405" y="104396"/>
                </a:lnTo>
                <a:lnTo>
                  <a:pt x="626375" y="104396"/>
                </a:lnTo>
                <a:lnTo>
                  <a:pt x="618344" y="104396"/>
                </a:lnTo>
                <a:lnTo>
                  <a:pt x="610314" y="104396"/>
                </a:lnTo>
                <a:lnTo>
                  <a:pt x="610314" y="104396"/>
                </a:lnTo>
                <a:lnTo>
                  <a:pt x="602284" y="104396"/>
                </a:lnTo>
                <a:lnTo>
                  <a:pt x="602284" y="104396"/>
                </a:lnTo>
                <a:lnTo>
                  <a:pt x="594253" y="104396"/>
                </a:lnTo>
                <a:lnTo>
                  <a:pt x="586223" y="104396"/>
                </a:lnTo>
                <a:lnTo>
                  <a:pt x="586223" y="104396"/>
                </a:lnTo>
                <a:lnTo>
                  <a:pt x="578192" y="104396"/>
                </a:lnTo>
                <a:lnTo>
                  <a:pt x="570162" y="104396"/>
                </a:lnTo>
                <a:lnTo>
                  <a:pt x="562131" y="104396"/>
                </a:lnTo>
                <a:lnTo>
                  <a:pt x="554101" y="112426"/>
                </a:lnTo>
                <a:lnTo>
                  <a:pt x="554101" y="112426"/>
                </a:lnTo>
                <a:lnTo>
                  <a:pt x="546071" y="112426"/>
                </a:lnTo>
                <a:lnTo>
                  <a:pt x="538040" y="112426"/>
                </a:lnTo>
                <a:lnTo>
                  <a:pt x="538040" y="112426"/>
                </a:lnTo>
                <a:lnTo>
                  <a:pt x="530010" y="112426"/>
                </a:lnTo>
                <a:lnTo>
                  <a:pt x="521979" y="112426"/>
                </a:lnTo>
                <a:lnTo>
                  <a:pt x="513949" y="112426"/>
                </a:lnTo>
                <a:lnTo>
                  <a:pt x="513949" y="112426"/>
                </a:lnTo>
                <a:lnTo>
                  <a:pt x="505918" y="120457"/>
                </a:lnTo>
                <a:lnTo>
                  <a:pt x="505918" y="120457"/>
                </a:lnTo>
                <a:lnTo>
                  <a:pt x="497888" y="120457"/>
                </a:lnTo>
                <a:lnTo>
                  <a:pt x="489858" y="120457"/>
                </a:lnTo>
                <a:lnTo>
                  <a:pt x="489858" y="120457"/>
                </a:lnTo>
                <a:lnTo>
                  <a:pt x="481827" y="120457"/>
                </a:lnTo>
                <a:lnTo>
                  <a:pt x="473796" y="120457"/>
                </a:lnTo>
                <a:lnTo>
                  <a:pt x="465766" y="120457"/>
                </a:lnTo>
                <a:lnTo>
                  <a:pt x="465766" y="120457"/>
                </a:lnTo>
                <a:lnTo>
                  <a:pt x="457736" y="120457"/>
                </a:lnTo>
                <a:lnTo>
                  <a:pt x="449705" y="128487"/>
                </a:lnTo>
                <a:lnTo>
                  <a:pt x="449705" y="128487"/>
                </a:lnTo>
                <a:lnTo>
                  <a:pt x="441675" y="128487"/>
                </a:lnTo>
                <a:lnTo>
                  <a:pt x="433644" y="128487"/>
                </a:lnTo>
                <a:lnTo>
                  <a:pt x="433644" y="128487"/>
                </a:lnTo>
                <a:lnTo>
                  <a:pt x="425614" y="128487"/>
                </a:lnTo>
                <a:lnTo>
                  <a:pt x="417583" y="128487"/>
                </a:lnTo>
                <a:lnTo>
                  <a:pt x="409553" y="128487"/>
                </a:lnTo>
                <a:lnTo>
                  <a:pt x="409553" y="128487"/>
                </a:lnTo>
                <a:lnTo>
                  <a:pt x="401523" y="128487"/>
                </a:lnTo>
                <a:lnTo>
                  <a:pt x="401523" y="128487"/>
                </a:lnTo>
                <a:lnTo>
                  <a:pt x="393492" y="128487"/>
                </a:lnTo>
                <a:lnTo>
                  <a:pt x="393492" y="128487"/>
                </a:lnTo>
                <a:lnTo>
                  <a:pt x="385462" y="128487"/>
                </a:lnTo>
                <a:lnTo>
                  <a:pt x="377431" y="128487"/>
                </a:lnTo>
                <a:lnTo>
                  <a:pt x="369401" y="128487"/>
                </a:lnTo>
                <a:lnTo>
                  <a:pt x="361370" y="128487"/>
                </a:lnTo>
                <a:lnTo>
                  <a:pt x="361370" y="128487"/>
                </a:lnTo>
                <a:lnTo>
                  <a:pt x="353340" y="128487"/>
                </a:lnTo>
                <a:lnTo>
                  <a:pt x="345310" y="128487"/>
                </a:lnTo>
                <a:lnTo>
                  <a:pt x="345310" y="128487"/>
                </a:lnTo>
                <a:lnTo>
                  <a:pt x="337279" y="128487"/>
                </a:lnTo>
                <a:lnTo>
                  <a:pt x="329249" y="128487"/>
                </a:lnTo>
                <a:lnTo>
                  <a:pt x="321218" y="136518"/>
                </a:lnTo>
                <a:lnTo>
                  <a:pt x="313187" y="136518"/>
                </a:lnTo>
                <a:lnTo>
                  <a:pt x="313187" y="136518"/>
                </a:lnTo>
                <a:lnTo>
                  <a:pt x="305157" y="136518"/>
                </a:lnTo>
                <a:lnTo>
                  <a:pt x="297127" y="136518"/>
                </a:lnTo>
                <a:lnTo>
                  <a:pt x="289096" y="136518"/>
                </a:lnTo>
                <a:lnTo>
                  <a:pt x="281066" y="136518"/>
                </a:lnTo>
                <a:lnTo>
                  <a:pt x="273035" y="136518"/>
                </a:lnTo>
                <a:lnTo>
                  <a:pt x="265005" y="136518"/>
                </a:lnTo>
                <a:lnTo>
                  <a:pt x="256975" y="136518"/>
                </a:lnTo>
                <a:lnTo>
                  <a:pt x="248944" y="144548"/>
                </a:lnTo>
                <a:lnTo>
                  <a:pt x="248944" y="144548"/>
                </a:lnTo>
                <a:lnTo>
                  <a:pt x="240914" y="144548"/>
                </a:lnTo>
                <a:lnTo>
                  <a:pt x="232883" y="144548"/>
                </a:lnTo>
                <a:lnTo>
                  <a:pt x="224853" y="144548"/>
                </a:lnTo>
                <a:lnTo>
                  <a:pt x="216822" y="144548"/>
                </a:lnTo>
                <a:lnTo>
                  <a:pt x="208792" y="144548"/>
                </a:lnTo>
                <a:lnTo>
                  <a:pt x="200761" y="144548"/>
                </a:lnTo>
                <a:lnTo>
                  <a:pt x="192731" y="144548"/>
                </a:lnTo>
                <a:lnTo>
                  <a:pt x="192731" y="144548"/>
                </a:lnTo>
                <a:lnTo>
                  <a:pt x="184701" y="144548"/>
                </a:lnTo>
                <a:lnTo>
                  <a:pt x="176670" y="152578"/>
                </a:lnTo>
                <a:lnTo>
                  <a:pt x="168640" y="152578"/>
                </a:lnTo>
                <a:lnTo>
                  <a:pt x="160609" y="152578"/>
                </a:lnTo>
                <a:lnTo>
                  <a:pt x="160609" y="152578"/>
                </a:lnTo>
                <a:lnTo>
                  <a:pt x="152579" y="152578"/>
                </a:lnTo>
                <a:lnTo>
                  <a:pt x="144548" y="152578"/>
                </a:lnTo>
                <a:lnTo>
                  <a:pt x="144548" y="152578"/>
                </a:lnTo>
                <a:lnTo>
                  <a:pt x="136518" y="152578"/>
                </a:lnTo>
                <a:lnTo>
                  <a:pt x="128487" y="152578"/>
                </a:lnTo>
                <a:lnTo>
                  <a:pt x="128487" y="152578"/>
                </a:lnTo>
                <a:lnTo>
                  <a:pt x="120457" y="152578"/>
                </a:lnTo>
                <a:lnTo>
                  <a:pt x="120457" y="152578"/>
                </a:lnTo>
                <a:lnTo>
                  <a:pt x="112427" y="152578"/>
                </a:lnTo>
                <a:lnTo>
                  <a:pt x="112427" y="152578"/>
                </a:lnTo>
                <a:lnTo>
                  <a:pt x="104396" y="152578"/>
                </a:lnTo>
                <a:lnTo>
                  <a:pt x="104396" y="152578"/>
                </a:lnTo>
                <a:lnTo>
                  <a:pt x="96366" y="152578"/>
                </a:lnTo>
                <a:lnTo>
                  <a:pt x="96366" y="160609"/>
                </a:lnTo>
                <a:lnTo>
                  <a:pt x="88335" y="160609"/>
                </a:lnTo>
                <a:lnTo>
                  <a:pt x="88335" y="160609"/>
                </a:lnTo>
                <a:lnTo>
                  <a:pt x="80305" y="160609"/>
                </a:lnTo>
                <a:lnTo>
                  <a:pt x="80305" y="160609"/>
                </a:lnTo>
                <a:lnTo>
                  <a:pt x="72274" y="160609"/>
                </a:lnTo>
                <a:lnTo>
                  <a:pt x="72274" y="160609"/>
                </a:lnTo>
                <a:lnTo>
                  <a:pt x="64244" y="160609"/>
                </a:lnTo>
                <a:lnTo>
                  <a:pt x="64244" y="160609"/>
                </a:lnTo>
                <a:lnTo>
                  <a:pt x="56213" y="160609"/>
                </a:lnTo>
                <a:lnTo>
                  <a:pt x="56213" y="160609"/>
                </a:lnTo>
                <a:lnTo>
                  <a:pt x="48183" y="160609"/>
                </a:lnTo>
                <a:lnTo>
                  <a:pt x="48183" y="160609"/>
                </a:lnTo>
                <a:lnTo>
                  <a:pt x="40152" y="160609"/>
                </a:lnTo>
                <a:lnTo>
                  <a:pt x="40152" y="160609"/>
                </a:lnTo>
                <a:lnTo>
                  <a:pt x="32122" y="160609"/>
                </a:lnTo>
                <a:lnTo>
                  <a:pt x="32122" y="160609"/>
                </a:lnTo>
                <a:lnTo>
                  <a:pt x="24092" y="160609"/>
                </a:lnTo>
                <a:lnTo>
                  <a:pt x="24092" y="160609"/>
                </a:lnTo>
                <a:lnTo>
                  <a:pt x="16061" y="160609"/>
                </a:lnTo>
                <a:lnTo>
                  <a:pt x="16061" y="160609"/>
                </a:lnTo>
                <a:lnTo>
                  <a:pt x="16061" y="160609"/>
                </a:lnTo>
                <a:lnTo>
                  <a:pt x="8031" y="160609"/>
                </a:lnTo>
                <a:lnTo>
                  <a:pt x="8031" y="160609"/>
                </a:lnTo>
                <a:lnTo>
                  <a:pt x="0" y="160609"/>
                </a:lnTo>
                <a:lnTo>
                  <a:pt x="0" y="168639"/>
                </a:lnTo>
                <a:lnTo>
                  <a:pt x="0" y="1686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5" name="Freeform 2104"/>
          <p:cNvSpPr/>
          <p:nvPr/>
        </p:nvSpPr>
        <p:spPr>
          <a:xfrm>
            <a:off x="452382" y="2931112"/>
            <a:ext cx="112427" cy="128489"/>
          </a:xfrm>
          <a:custGeom>
            <a:avLst/>
            <a:gdLst/>
            <a:ahLst/>
            <a:cxnLst/>
            <a:rect l="0" t="0" r="0" b="0"/>
            <a:pathLst>
              <a:path w="112427" h="128489">
                <a:moveTo>
                  <a:pt x="0" y="8031"/>
                </a:moveTo>
                <a:lnTo>
                  <a:pt x="0" y="8031"/>
                </a:lnTo>
                <a:lnTo>
                  <a:pt x="0" y="8031"/>
                </a:lnTo>
                <a:lnTo>
                  <a:pt x="0" y="8031"/>
                </a:lnTo>
                <a:lnTo>
                  <a:pt x="0" y="8031"/>
                </a:lnTo>
                <a:lnTo>
                  <a:pt x="0" y="8031"/>
                </a:lnTo>
                <a:lnTo>
                  <a:pt x="0" y="8031"/>
                </a:lnTo>
                <a:lnTo>
                  <a:pt x="0" y="8031"/>
                </a:lnTo>
                <a:lnTo>
                  <a:pt x="0" y="8031"/>
                </a:lnTo>
                <a:lnTo>
                  <a:pt x="0" y="8031"/>
                </a:lnTo>
                <a:lnTo>
                  <a:pt x="0" y="8031"/>
                </a:lnTo>
                <a:lnTo>
                  <a:pt x="0" y="8031"/>
                </a:lnTo>
                <a:lnTo>
                  <a:pt x="0" y="0"/>
                </a:lnTo>
                <a:lnTo>
                  <a:pt x="0" y="8031"/>
                </a:lnTo>
                <a:lnTo>
                  <a:pt x="0" y="8031"/>
                </a:lnTo>
                <a:lnTo>
                  <a:pt x="0" y="8031"/>
                </a:lnTo>
                <a:lnTo>
                  <a:pt x="0" y="8031"/>
                </a:lnTo>
                <a:lnTo>
                  <a:pt x="0" y="8031"/>
                </a:lnTo>
                <a:lnTo>
                  <a:pt x="0" y="8031"/>
                </a:lnTo>
                <a:lnTo>
                  <a:pt x="0" y="8031"/>
                </a:lnTo>
                <a:lnTo>
                  <a:pt x="0" y="8031"/>
                </a:lnTo>
                <a:lnTo>
                  <a:pt x="0" y="8031"/>
                </a:lnTo>
                <a:lnTo>
                  <a:pt x="0" y="8031"/>
                </a:lnTo>
                <a:lnTo>
                  <a:pt x="0" y="8031"/>
                </a:lnTo>
                <a:lnTo>
                  <a:pt x="0" y="8031"/>
                </a:lnTo>
                <a:lnTo>
                  <a:pt x="0" y="8031"/>
                </a:lnTo>
                <a:lnTo>
                  <a:pt x="0" y="8031"/>
                </a:lnTo>
                <a:lnTo>
                  <a:pt x="0" y="8031"/>
                </a:lnTo>
                <a:lnTo>
                  <a:pt x="0" y="8031"/>
                </a:lnTo>
                <a:lnTo>
                  <a:pt x="0" y="16061"/>
                </a:lnTo>
                <a:lnTo>
                  <a:pt x="0" y="16061"/>
                </a:lnTo>
                <a:lnTo>
                  <a:pt x="0" y="16061"/>
                </a:lnTo>
                <a:lnTo>
                  <a:pt x="0" y="24092"/>
                </a:lnTo>
                <a:lnTo>
                  <a:pt x="0" y="24092"/>
                </a:lnTo>
                <a:lnTo>
                  <a:pt x="0" y="24092"/>
                </a:lnTo>
                <a:lnTo>
                  <a:pt x="0" y="32122"/>
                </a:lnTo>
                <a:lnTo>
                  <a:pt x="8030" y="32122"/>
                </a:lnTo>
                <a:lnTo>
                  <a:pt x="8030" y="32122"/>
                </a:lnTo>
                <a:lnTo>
                  <a:pt x="8030" y="32122"/>
                </a:lnTo>
                <a:lnTo>
                  <a:pt x="8030" y="40153"/>
                </a:lnTo>
                <a:lnTo>
                  <a:pt x="8030" y="40153"/>
                </a:lnTo>
                <a:lnTo>
                  <a:pt x="8030" y="40153"/>
                </a:lnTo>
                <a:lnTo>
                  <a:pt x="8030" y="40153"/>
                </a:lnTo>
                <a:lnTo>
                  <a:pt x="8030" y="48183"/>
                </a:lnTo>
                <a:lnTo>
                  <a:pt x="8030" y="48183"/>
                </a:lnTo>
                <a:lnTo>
                  <a:pt x="8030" y="48183"/>
                </a:lnTo>
                <a:lnTo>
                  <a:pt x="8030" y="56213"/>
                </a:lnTo>
                <a:lnTo>
                  <a:pt x="8030" y="56213"/>
                </a:lnTo>
                <a:lnTo>
                  <a:pt x="8030" y="56213"/>
                </a:lnTo>
                <a:lnTo>
                  <a:pt x="8030" y="64244"/>
                </a:lnTo>
                <a:lnTo>
                  <a:pt x="8030" y="64244"/>
                </a:lnTo>
                <a:lnTo>
                  <a:pt x="8030" y="64244"/>
                </a:lnTo>
                <a:lnTo>
                  <a:pt x="8030" y="72274"/>
                </a:lnTo>
                <a:lnTo>
                  <a:pt x="8030" y="72274"/>
                </a:lnTo>
                <a:lnTo>
                  <a:pt x="8030" y="72274"/>
                </a:lnTo>
                <a:lnTo>
                  <a:pt x="16061" y="80305"/>
                </a:lnTo>
                <a:lnTo>
                  <a:pt x="16061" y="80305"/>
                </a:lnTo>
                <a:lnTo>
                  <a:pt x="16061" y="88335"/>
                </a:lnTo>
                <a:lnTo>
                  <a:pt x="16061" y="88335"/>
                </a:lnTo>
                <a:lnTo>
                  <a:pt x="16061" y="88335"/>
                </a:lnTo>
                <a:lnTo>
                  <a:pt x="16061" y="96366"/>
                </a:lnTo>
                <a:lnTo>
                  <a:pt x="16061" y="96366"/>
                </a:lnTo>
                <a:lnTo>
                  <a:pt x="16061" y="96366"/>
                </a:lnTo>
                <a:lnTo>
                  <a:pt x="16061" y="96366"/>
                </a:lnTo>
                <a:lnTo>
                  <a:pt x="16061" y="96366"/>
                </a:lnTo>
                <a:lnTo>
                  <a:pt x="16061" y="104396"/>
                </a:lnTo>
                <a:lnTo>
                  <a:pt x="16061" y="104396"/>
                </a:lnTo>
                <a:lnTo>
                  <a:pt x="16061" y="104396"/>
                </a:lnTo>
                <a:lnTo>
                  <a:pt x="24091" y="112427"/>
                </a:lnTo>
                <a:lnTo>
                  <a:pt x="24091" y="112427"/>
                </a:lnTo>
                <a:lnTo>
                  <a:pt x="24091" y="112427"/>
                </a:lnTo>
                <a:lnTo>
                  <a:pt x="24091" y="112427"/>
                </a:lnTo>
                <a:lnTo>
                  <a:pt x="24091" y="112427"/>
                </a:lnTo>
                <a:lnTo>
                  <a:pt x="24091" y="112427"/>
                </a:lnTo>
                <a:lnTo>
                  <a:pt x="24091" y="112427"/>
                </a:lnTo>
                <a:lnTo>
                  <a:pt x="24091" y="112427"/>
                </a:lnTo>
                <a:lnTo>
                  <a:pt x="24091" y="120457"/>
                </a:lnTo>
                <a:lnTo>
                  <a:pt x="24091" y="120457"/>
                </a:lnTo>
                <a:lnTo>
                  <a:pt x="24091" y="120457"/>
                </a:lnTo>
                <a:lnTo>
                  <a:pt x="24091" y="120457"/>
                </a:lnTo>
                <a:lnTo>
                  <a:pt x="32122" y="120457"/>
                </a:lnTo>
                <a:lnTo>
                  <a:pt x="32122" y="120457"/>
                </a:lnTo>
                <a:lnTo>
                  <a:pt x="32122" y="120457"/>
                </a:lnTo>
                <a:lnTo>
                  <a:pt x="32122" y="120457"/>
                </a:lnTo>
                <a:lnTo>
                  <a:pt x="32122" y="120457"/>
                </a:lnTo>
                <a:lnTo>
                  <a:pt x="32122" y="120457"/>
                </a:lnTo>
                <a:lnTo>
                  <a:pt x="32122" y="120457"/>
                </a:lnTo>
                <a:lnTo>
                  <a:pt x="32122" y="120457"/>
                </a:lnTo>
                <a:lnTo>
                  <a:pt x="32122" y="120457"/>
                </a:lnTo>
                <a:lnTo>
                  <a:pt x="32122" y="120457"/>
                </a:lnTo>
                <a:lnTo>
                  <a:pt x="32122" y="120457"/>
                </a:lnTo>
                <a:lnTo>
                  <a:pt x="32122" y="120457"/>
                </a:lnTo>
                <a:lnTo>
                  <a:pt x="32122" y="120457"/>
                </a:lnTo>
                <a:lnTo>
                  <a:pt x="32122" y="120457"/>
                </a:lnTo>
                <a:lnTo>
                  <a:pt x="32122" y="120457"/>
                </a:lnTo>
                <a:lnTo>
                  <a:pt x="32122" y="120457"/>
                </a:lnTo>
                <a:lnTo>
                  <a:pt x="32122" y="120457"/>
                </a:lnTo>
                <a:lnTo>
                  <a:pt x="32122" y="120457"/>
                </a:lnTo>
                <a:lnTo>
                  <a:pt x="32122" y="120457"/>
                </a:lnTo>
                <a:lnTo>
                  <a:pt x="32122" y="120457"/>
                </a:lnTo>
                <a:lnTo>
                  <a:pt x="32122" y="128488"/>
                </a:lnTo>
                <a:lnTo>
                  <a:pt x="32122" y="128488"/>
                </a:lnTo>
                <a:lnTo>
                  <a:pt x="32122" y="128488"/>
                </a:lnTo>
                <a:lnTo>
                  <a:pt x="40152" y="128488"/>
                </a:lnTo>
                <a:lnTo>
                  <a:pt x="40152" y="128488"/>
                </a:lnTo>
                <a:lnTo>
                  <a:pt x="40152" y="128488"/>
                </a:lnTo>
                <a:lnTo>
                  <a:pt x="40152" y="128488"/>
                </a:lnTo>
                <a:lnTo>
                  <a:pt x="40152" y="128488"/>
                </a:lnTo>
                <a:lnTo>
                  <a:pt x="40152" y="128488"/>
                </a:lnTo>
                <a:lnTo>
                  <a:pt x="40152" y="128488"/>
                </a:lnTo>
                <a:lnTo>
                  <a:pt x="48183" y="128488"/>
                </a:lnTo>
                <a:lnTo>
                  <a:pt x="48183" y="128488"/>
                </a:lnTo>
                <a:lnTo>
                  <a:pt x="48183" y="128488"/>
                </a:lnTo>
                <a:lnTo>
                  <a:pt x="48183" y="128488"/>
                </a:lnTo>
                <a:lnTo>
                  <a:pt x="48183" y="128488"/>
                </a:lnTo>
                <a:lnTo>
                  <a:pt x="48183" y="128488"/>
                </a:lnTo>
                <a:lnTo>
                  <a:pt x="56213" y="128488"/>
                </a:lnTo>
                <a:lnTo>
                  <a:pt x="56213" y="128488"/>
                </a:lnTo>
                <a:lnTo>
                  <a:pt x="56213" y="128488"/>
                </a:lnTo>
                <a:lnTo>
                  <a:pt x="56213" y="128488"/>
                </a:lnTo>
                <a:lnTo>
                  <a:pt x="64243" y="128488"/>
                </a:lnTo>
                <a:lnTo>
                  <a:pt x="64243" y="128488"/>
                </a:lnTo>
                <a:lnTo>
                  <a:pt x="64243" y="128488"/>
                </a:lnTo>
                <a:lnTo>
                  <a:pt x="72274" y="128488"/>
                </a:lnTo>
                <a:lnTo>
                  <a:pt x="72274" y="128488"/>
                </a:lnTo>
                <a:lnTo>
                  <a:pt x="80304" y="128488"/>
                </a:lnTo>
                <a:lnTo>
                  <a:pt x="80304" y="128488"/>
                </a:lnTo>
                <a:lnTo>
                  <a:pt x="80304" y="128488"/>
                </a:lnTo>
                <a:lnTo>
                  <a:pt x="80304" y="128488"/>
                </a:lnTo>
                <a:lnTo>
                  <a:pt x="88335" y="128488"/>
                </a:lnTo>
                <a:lnTo>
                  <a:pt x="88335" y="128488"/>
                </a:lnTo>
                <a:lnTo>
                  <a:pt x="88335" y="128488"/>
                </a:lnTo>
                <a:lnTo>
                  <a:pt x="96365" y="120457"/>
                </a:lnTo>
                <a:lnTo>
                  <a:pt x="96365" y="120457"/>
                </a:lnTo>
                <a:lnTo>
                  <a:pt x="96365" y="120457"/>
                </a:lnTo>
                <a:lnTo>
                  <a:pt x="96365" y="120457"/>
                </a:lnTo>
                <a:lnTo>
                  <a:pt x="104396" y="120457"/>
                </a:lnTo>
                <a:lnTo>
                  <a:pt x="104396" y="120457"/>
                </a:lnTo>
                <a:lnTo>
                  <a:pt x="104396" y="120457"/>
                </a:lnTo>
                <a:lnTo>
                  <a:pt x="104396" y="120457"/>
                </a:lnTo>
                <a:lnTo>
                  <a:pt x="104396" y="120457"/>
                </a:lnTo>
                <a:lnTo>
                  <a:pt x="104396" y="120457"/>
                </a:lnTo>
                <a:lnTo>
                  <a:pt x="104396" y="120457"/>
                </a:lnTo>
                <a:lnTo>
                  <a:pt x="104396" y="120457"/>
                </a:lnTo>
                <a:lnTo>
                  <a:pt x="104396" y="120457"/>
                </a:lnTo>
                <a:lnTo>
                  <a:pt x="112426" y="120457"/>
                </a:lnTo>
                <a:lnTo>
                  <a:pt x="112426" y="120457"/>
                </a:lnTo>
                <a:lnTo>
                  <a:pt x="112426" y="120457"/>
                </a:lnTo>
                <a:lnTo>
                  <a:pt x="112426" y="120457"/>
                </a:lnTo>
                <a:lnTo>
                  <a:pt x="112426" y="120457"/>
                </a:lnTo>
                <a:lnTo>
                  <a:pt x="112426" y="120457"/>
                </a:lnTo>
                <a:lnTo>
                  <a:pt x="112426" y="120457"/>
                </a:lnTo>
                <a:lnTo>
                  <a:pt x="112426" y="120457"/>
                </a:lnTo>
                <a:lnTo>
                  <a:pt x="112426" y="120457"/>
                </a:lnTo>
                <a:lnTo>
                  <a:pt x="112426" y="120457"/>
                </a:lnTo>
                <a:lnTo>
                  <a:pt x="112426" y="120457"/>
                </a:lnTo>
                <a:lnTo>
                  <a:pt x="112426" y="128488"/>
                </a:lnTo>
                <a:lnTo>
                  <a:pt x="112426" y="1284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6" name="Freeform 2105"/>
          <p:cNvSpPr/>
          <p:nvPr/>
        </p:nvSpPr>
        <p:spPr>
          <a:xfrm>
            <a:off x="717387" y="2874899"/>
            <a:ext cx="24092" cy="96367"/>
          </a:xfrm>
          <a:custGeom>
            <a:avLst/>
            <a:gdLst/>
            <a:ahLst/>
            <a:cxnLst/>
            <a:rect l="0" t="0" r="0" b="0"/>
            <a:pathLst>
              <a:path w="24092" h="963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031"/>
                </a:lnTo>
                <a:lnTo>
                  <a:pt x="0" y="8031"/>
                </a:lnTo>
                <a:lnTo>
                  <a:pt x="0" y="8031"/>
                </a:lnTo>
                <a:lnTo>
                  <a:pt x="0" y="8031"/>
                </a:lnTo>
                <a:lnTo>
                  <a:pt x="0" y="8031"/>
                </a:lnTo>
                <a:lnTo>
                  <a:pt x="0" y="16061"/>
                </a:lnTo>
                <a:lnTo>
                  <a:pt x="0" y="16061"/>
                </a:lnTo>
                <a:lnTo>
                  <a:pt x="8030" y="16061"/>
                </a:lnTo>
                <a:lnTo>
                  <a:pt x="8030" y="16061"/>
                </a:lnTo>
                <a:lnTo>
                  <a:pt x="8030" y="24092"/>
                </a:lnTo>
                <a:lnTo>
                  <a:pt x="8030" y="24092"/>
                </a:lnTo>
                <a:lnTo>
                  <a:pt x="8030" y="32122"/>
                </a:lnTo>
                <a:lnTo>
                  <a:pt x="8030" y="32122"/>
                </a:lnTo>
                <a:lnTo>
                  <a:pt x="8030" y="32122"/>
                </a:lnTo>
                <a:lnTo>
                  <a:pt x="8030" y="32122"/>
                </a:lnTo>
                <a:lnTo>
                  <a:pt x="8030" y="40153"/>
                </a:lnTo>
                <a:lnTo>
                  <a:pt x="8030" y="40153"/>
                </a:lnTo>
                <a:lnTo>
                  <a:pt x="8030" y="48183"/>
                </a:lnTo>
                <a:lnTo>
                  <a:pt x="8030" y="48183"/>
                </a:lnTo>
                <a:lnTo>
                  <a:pt x="8030" y="48183"/>
                </a:lnTo>
                <a:lnTo>
                  <a:pt x="16060" y="56213"/>
                </a:lnTo>
                <a:lnTo>
                  <a:pt x="16060" y="56213"/>
                </a:lnTo>
                <a:lnTo>
                  <a:pt x="16060" y="56213"/>
                </a:lnTo>
                <a:lnTo>
                  <a:pt x="16060" y="64244"/>
                </a:lnTo>
                <a:lnTo>
                  <a:pt x="16060" y="64244"/>
                </a:lnTo>
                <a:lnTo>
                  <a:pt x="16060" y="64244"/>
                </a:lnTo>
                <a:lnTo>
                  <a:pt x="16060" y="64244"/>
                </a:lnTo>
                <a:lnTo>
                  <a:pt x="16060" y="72274"/>
                </a:lnTo>
                <a:lnTo>
                  <a:pt x="16060" y="72274"/>
                </a:lnTo>
                <a:lnTo>
                  <a:pt x="16060" y="72274"/>
                </a:lnTo>
                <a:lnTo>
                  <a:pt x="16060" y="80305"/>
                </a:lnTo>
                <a:lnTo>
                  <a:pt x="16060" y="80305"/>
                </a:lnTo>
                <a:lnTo>
                  <a:pt x="24091" y="80305"/>
                </a:lnTo>
                <a:lnTo>
                  <a:pt x="24091" y="80305"/>
                </a:lnTo>
                <a:lnTo>
                  <a:pt x="24091" y="80305"/>
                </a:lnTo>
                <a:lnTo>
                  <a:pt x="24091" y="88335"/>
                </a:lnTo>
                <a:lnTo>
                  <a:pt x="24091" y="88335"/>
                </a:lnTo>
                <a:lnTo>
                  <a:pt x="24091" y="88335"/>
                </a:lnTo>
                <a:lnTo>
                  <a:pt x="24091" y="88335"/>
                </a:lnTo>
                <a:lnTo>
                  <a:pt x="24091" y="88335"/>
                </a:lnTo>
                <a:lnTo>
                  <a:pt x="24091" y="88335"/>
                </a:lnTo>
                <a:lnTo>
                  <a:pt x="24091" y="88335"/>
                </a:lnTo>
                <a:lnTo>
                  <a:pt x="24091" y="96366"/>
                </a:lnTo>
                <a:lnTo>
                  <a:pt x="24091" y="96366"/>
                </a:lnTo>
                <a:lnTo>
                  <a:pt x="24091" y="96366"/>
                </a:lnTo>
                <a:lnTo>
                  <a:pt x="24091" y="96366"/>
                </a:lnTo>
                <a:lnTo>
                  <a:pt x="24091" y="96366"/>
                </a:lnTo>
                <a:lnTo>
                  <a:pt x="24091" y="96366"/>
                </a:lnTo>
                <a:lnTo>
                  <a:pt x="24091" y="96366"/>
                </a:lnTo>
                <a:lnTo>
                  <a:pt x="24091" y="96366"/>
                </a:lnTo>
                <a:lnTo>
                  <a:pt x="24091" y="96366"/>
                </a:lnTo>
                <a:lnTo>
                  <a:pt x="24091" y="96366"/>
                </a:lnTo>
                <a:lnTo>
                  <a:pt x="24091" y="96366"/>
                </a:lnTo>
                <a:lnTo>
                  <a:pt x="24091" y="96366"/>
                </a:lnTo>
                <a:lnTo>
                  <a:pt x="24091" y="96366"/>
                </a:lnTo>
                <a:lnTo>
                  <a:pt x="24091" y="96366"/>
                </a:lnTo>
                <a:lnTo>
                  <a:pt x="24091" y="96366"/>
                </a:lnTo>
                <a:lnTo>
                  <a:pt x="24091" y="96366"/>
                </a:lnTo>
                <a:lnTo>
                  <a:pt x="24091" y="96366"/>
                </a:lnTo>
                <a:lnTo>
                  <a:pt x="24091" y="96366"/>
                </a:lnTo>
                <a:lnTo>
                  <a:pt x="24091" y="96366"/>
                </a:lnTo>
                <a:lnTo>
                  <a:pt x="24091" y="96366"/>
                </a:lnTo>
                <a:lnTo>
                  <a:pt x="24091" y="96366"/>
                </a:lnTo>
                <a:lnTo>
                  <a:pt x="24091" y="96366"/>
                </a:lnTo>
                <a:lnTo>
                  <a:pt x="24091" y="96366"/>
                </a:lnTo>
                <a:lnTo>
                  <a:pt x="24091" y="96366"/>
                </a:lnTo>
                <a:lnTo>
                  <a:pt x="24091" y="96366"/>
                </a:lnTo>
                <a:lnTo>
                  <a:pt x="24091" y="96366"/>
                </a:lnTo>
                <a:lnTo>
                  <a:pt x="24091" y="88335"/>
                </a:lnTo>
                <a:lnTo>
                  <a:pt x="24091" y="96366"/>
                </a:lnTo>
                <a:lnTo>
                  <a:pt x="24091" y="88335"/>
                </a:lnTo>
                <a:lnTo>
                  <a:pt x="24091" y="88335"/>
                </a:lnTo>
                <a:lnTo>
                  <a:pt x="24091" y="88335"/>
                </a:lnTo>
                <a:lnTo>
                  <a:pt x="24091" y="96366"/>
                </a:lnTo>
                <a:lnTo>
                  <a:pt x="24091" y="963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7" name="Freeform 2106"/>
          <p:cNvSpPr/>
          <p:nvPr/>
        </p:nvSpPr>
        <p:spPr>
          <a:xfrm>
            <a:off x="781630" y="2682168"/>
            <a:ext cx="8032" cy="1"/>
          </a:xfrm>
          <a:custGeom>
            <a:avLst/>
            <a:gdLst/>
            <a:ahLst/>
            <a:cxnLst/>
            <a:rect l="0" t="0" r="0" b="0"/>
            <a:pathLst>
              <a:path w="8032" h="1">
                <a:moveTo>
                  <a:pt x="8031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8" name="Freeform 2107"/>
          <p:cNvSpPr/>
          <p:nvPr/>
        </p:nvSpPr>
        <p:spPr>
          <a:xfrm>
            <a:off x="926178" y="2690199"/>
            <a:ext cx="152580" cy="200762"/>
          </a:xfrm>
          <a:custGeom>
            <a:avLst/>
            <a:gdLst/>
            <a:ahLst/>
            <a:cxnLst/>
            <a:rect l="0" t="0" r="0" b="0"/>
            <a:pathLst>
              <a:path w="152580" h="200762">
                <a:moveTo>
                  <a:pt x="0" y="8030"/>
                </a:moveTo>
                <a:lnTo>
                  <a:pt x="0" y="8030"/>
                </a:lnTo>
                <a:lnTo>
                  <a:pt x="0" y="8030"/>
                </a:lnTo>
                <a:lnTo>
                  <a:pt x="0" y="0"/>
                </a:lnTo>
                <a:lnTo>
                  <a:pt x="0" y="0"/>
                </a:lnTo>
                <a:lnTo>
                  <a:pt x="0" y="8030"/>
                </a:lnTo>
                <a:lnTo>
                  <a:pt x="0" y="0"/>
                </a:lnTo>
                <a:lnTo>
                  <a:pt x="0" y="0"/>
                </a:lnTo>
                <a:lnTo>
                  <a:pt x="0" y="8030"/>
                </a:lnTo>
                <a:lnTo>
                  <a:pt x="0" y="8030"/>
                </a:lnTo>
                <a:lnTo>
                  <a:pt x="0" y="8030"/>
                </a:lnTo>
                <a:lnTo>
                  <a:pt x="0" y="8030"/>
                </a:lnTo>
                <a:lnTo>
                  <a:pt x="0" y="8030"/>
                </a:lnTo>
                <a:lnTo>
                  <a:pt x="0" y="16061"/>
                </a:lnTo>
                <a:lnTo>
                  <a:pt x="0" y="16061"/>
                </a:lnTo>
                <a:lnTo>
                  <a:pt x="0" y="24092"/>
                </a:lnTo>
                <a:lnTo>
                  <a:pt x="0" y="24092"/>
                </a:lnTo>
                <a:lnTo>
                  <a:pt x="0" y="32122"/>
                </a:lnTo>
                <a:lnTo>
                  <a:pt x="0" y="32122"/>
                </a:lnTo>
                <a:lnTo>
                  <a:pt x="8031" y="40152"/>
                </a:lnTo>
                <a:lnTo>
                  <a:pt x="8031" y="40152"/>
                </a:lnTo>
                <a:lnTo>
                  <a:pt x="8031" y="48183"/>
                </a:lnTo>
                <a:lnTo>
                  <a:pt x="8031" y="56213"/>
                </a:lnTo>
                <a:lnTo>
                  <a:pt x="8031" y="64244"/>
                </a:lnTo>
                <a:lnTo>
                  <a:pt x="8031" y="72274"/>
                </a:lnTo>
                <a:lnTo>
                  <a:pt x="8031" y="72274"/>
                </a:lnTo>
                <a:lnTo>
                  <a:pt x="8031" y="88335"/>
                </a:lnTo>
                <a:lnTo>
                  <a:pt x="8031" y="96365"/>
                </a:lnTo>
                <a:lnTo>
                  <a:pt x="8031" y="96365"/>
                </a:lnTo>
                <a:lnTo>
                  <a:pt x="8031" y="104396"/>
                </a:lnTo>
                <a:lnTo>
                  <a:pt x="16061" y="112426"/>
                </a:lnTo>
                <a:lnTo>
                  <a:pt x="16061" y="120457"/>
                </a:lnTo>
                <a:lnTo>
                  <a:pt x="16061" y="128487"/>
                </a:lnTo>
                <a:lnTo>
                  <a:pt x="16061" y="136518"/>
                </a:lnTo>
                <a:lnTo>
                  <a:pt x="16061" y="144548"/>
                </a:lnTo>
                <a:lnTo>
                  <a:pt x="24092" y="152579"/>
                </a:lnTo>
                <a:lnTo>
                  <a:pt x="24092" y="160609"/>
                </a:lnTo>
                <a:lnTo>
                  <a:pt x="24092" y="160609"/>
                </a:lnTo>
                <a:lnTo>
                  <a:pt x="24092" y="168640"/>
                </a:lnTo>
                <a:lnTo>
                  <a:pt x="32122" y="176670"/>
                </a:lnTo>
                <a:lnTo>
                  <a:pt x="32122" y="176670"/>
                </a:lnTo>
                <a:lnTo>
                  <a:pt x="32122" y="184700"/>
                </a:lnTo>
                <a:lnTo>
                  <a:pt x="32122" y="184700"/>
                </a:lnTo>
                <a:lnTo>
                  <a:pt x="40152" y="192731"/>
                </a:lnTo>
                <a:lnTo>
                  <a:pt x="40152" y="192731"/>
                </a:lnTo>
                <a:lnTo>
                  <a:pt x="40152" y="192731"/>
                </a:lnTo>
                <a:lnTo>
                  <a:pt x="48183" y="200761"/>
                </a:lnTo>
                <a:lnTo>
                  <a:pt x="48183" y="200761"/>
                </a:lnTo>
                <a:lnTo>
                  <a:pt x="56213" y="200761"/>
                </a:lnTo>
                <a:lnTo>
                  <a:pt x="56213" y="200761"/>
                </a:lnTo>
                <a:lnTo>
                  <a:pt x="56213" y="200761"/>
                </a:lnTo>
                <a:lnTo>
                  <a:pt x="64244" y="200761"/>
                </a:lnTo>
                <a:lnTo>
                  <a:pt x="64244" y="200761"/>
                </a:lnTo>
                <a:lnTo>
                  <a:pt x="72274" y="200761"/>
                </a:lnTo>
                <a:lnTo>
                  <a:pt x="72274" y="200761"/>
                </a:lnTo>
                <a:lnTo>
                  <a:pt x="80305" y="200761"/>
                </a:lnTo>
                <a:lnTo>
                  <a:pt x="80305" y="200761"/>
                </a:lnTo>
                <a:lnTo>
                  <a:pt x="88335" y="200761"/>
                </a:lnTo>
                <a:lnTo>
                  <a:pt x="88335" y="192731"/>
                </a:lnTo>
                <a:lnTo>
                  <a:pt x="88335" y="192731"/>
                </a:lnTo>
                <a:lnTo>
                  <a:pt x="96365" y="192731"/>
                </a:lnTo>
                <a:lnTo>
                  <a:pt x="96365" y="184700"/>
                </a:lnTo>
                <a:lnTo>
                  <a:pt x="104396" y="184700"/>
                </a:lnTo>
                <a:lnTo>
                  <a:pt x="104396" y="184700"/>
                </a:lnTo>
                <a:lnTo>
                  <a:pt x="112426" y="176670"/>
                </a:lnTo>
                <a:lnTo>
                  <a:pt x="120457" y="176670"/>
                </a:lnTo>
                <a:lnTo>
                  <a:pt x="120457" y="168640"/>
                </a:lnTo>
                <a:lnTo>
                  <a:pt x="128487" y="168640"/>
                </a:lnTo>
                <a:lnTo>
                  <a:pt x="128487" y="160609"/>
                </a:lnTo>
                <a:lnTo>
                  <a:pt x="136518" y="160609"/>
                </a:lnTo>
                <a:lnTo>
                  <a:pt x="136518" y="160609"/>
                </a:lnTo>
                <a:lnTo>
                  <a:pt x="136518" y="152579"/>
                </a:lnTo>
                <a:lnTo>
                  <a:pt x="136518" y="152579"/>
                </a:lnTo>
                <a:lnTo>
                  <a:pt x="144548" y="144548"/>
                </a:lnTo>
                <a:lnTo>
                  <a:pt x="144548" y="144548"/>
                </a:lnTo>
                <a:lnTo>
                  <a:pt x="144548" y="136518"/>
                </a:lnTo>
                <a:lnTo>
                  <a:pt x="144548" y="136518"/>
                </a:lnTo>
                <a:lnTo>
                  <a:pt x="152579" y="128487"/>
                </a:lnTo>
                <a:lnTo>
                  <a:pt x="152579" y="128487"/>
                </a:lnTo>
                <a:lnTo>
                  <a:pt x="152579" y="128487"/>
                </a:lnTo>
                <a:lnTo>
                  <a:pt x="152579" y="120457"/>
                </a:lnTo>
                <a:lnTo>
                  <a:pt x="152579" y="120457"/>
                </a:lnTo>
                <a:lnTo>
                  <a:pt x="144548" y="112426"/>
                </a:lnTo>
                <a:lnTo>
                  <a:pt x="144548" y="112426"/>
                </a:lnTo>
                <a:lnTo>
                  <a:pt x="144548" y="112426"/>
                </a:lnTo>
                <a:lnTo>
                  <a:pt x="144548" y="104396"/>
                </a:lnTo>
                <a:lnTo>
                  <a:pt x="144548" y="104396"/>
                </a:lnTo>
                <a:lnTo>
                  <a:pt x="136518" y="104396"/>
                </a:lnTo>
                <a:lnTo>
                  <a:pt x="136518" y="104396"/>
                </a:lnTo>
                <a:lnTo>
                  <a:pt x="136518" y="104396"/>
                </a:lnTo>
                <a:lnTo>
                  <a:pt x="128487" y="96365"/>
                </a:lnTo>
                <a:lnTo>
                  <a:pt x="128487" y="96365"/>
                </a:lnTo>
                <a:lnTo>
                  <a:pt x="120457" y="96365"/>
                </a:lnTo>
                <a:lnTo>
                  <a:pt x="112426" y="96365"/>
                </a:lnTo>
                <a:lnTo>
                  <a:pt x="104396" y="96365"/>
                </a:lnTo>
                <a:lnTo>
                  <a:pt x="104396" y="96365"/>
                </a:lnTo>
                <a:lnTo>
                  <a:pt x="96365" y="96365"/>
                </a:lnTo>
                <a:lnTo>
                  <a:pt x="88335" y="96365"/>
                </a:lnTo>
                <a:lnTo>
                  <a:pt x="88335" y="96365"/>
                </a:lnTo>
                <a:lnTo>
                  <a:pt x="80305" y="96365"/>
                </a:lnTo>
                <a:lnTo>
                  <a:pt x="80305" y="104396"/>
                </a:lnTo>
                <a:lnTo>
                  <a:pt x="72274" y="104396"/>
                </a:lnTo>
                <a:lnTo>
                  <a:pt x="72274" y="104396"/>
                </a:lnTo>
                <a:lnTo>
                  <a:pt x="64244" y="104396"/>
                </a:lnTo>
                <a:lnTo>
                  <a:pt x="64244" y="104396"/>
                </a:lnTo>
                <a:lnTo>
                  <a:pt x="56213" y="104396"/>
                </a:lnTo>
                <a:lnTo>
                  <a:pt x="56213" y="112426"/>
                </a:lnTo>
                <a:lnTo>
                  <a:pt x="56213" y="112426"/>
                </a:lnTo>
                <a:lnTo>
                  <a:pt x="56213" y="112426"/>
                </a:lnTo>
                <a:lnTo>
                  <a:pt x="56213" y="112426"/>
                </a:lnTo>
                <a:lnTo>
                  <a:pt x="48183" y="112426"/>
                </a:lnTo>
                <a:lnTo>
                  <a:pt x="48183" y="112426"/>
                </a:lnTo>
                <a:lnTo>
                  <a:pt x="48183" y="112426"/>
                </a:lnTo>
                <a:lnTo>
                  <a:pt x="48183" y="112426"/>
                </a:lnTo>
                <a:lnTo>
                  <a:pt x="56213" y="112426"/>
                </a:lnTo>
                <a:lnTo>
                  <a:pt x="56213" y="112426"/>
                </a:lnTo>
                <a:lnTo>
                  <a:pt x="56213" y="112426"/>
                </a:lnTo>
                <a:lnTo>
                  <a:pt x="56213" y="1124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9" name="Freeform 2108"/>
          <p:cNvSpPr/>
          <p:nvPr/>
        </p:nvSpPr>
        <p:spPr>
          <a:xfrm>
            <a:off x="1231335" y="2674138"/>
            <a:ext cx="112427" cy="144549"/>
          </a:xfrm>
          <a:custGeom>
            <a:avLst/>
            <a:gdLst/>
            <a:ahLst/>
            <a:cxnLst/>
            <a:rect l="0" t="0" r="0" b="0"/>
            <a:pathLst>
              <a:path w="112427" h="144549">
                <a:moveTo>
                  <a:pt x="0" y="128487"/>
                </a:moveTo>
                <a:lnTo>
                  <a:pt x="0" y="120457"/>
                </a:lnTo>
                <a:lnTo>
                  <a:pt x="0" y="128487"/>
                </a:lnTo>
                <a:lnTo>
                  <a:pt x="0" y="120457"/>
                </a:lnTo>
                <a:lnTo>
                  <a:pt x="0" y="128487"/>
                </a:lnTo>
                <a:lnTo>
                  <a:pt x="0" y="120457"/>
                </a:lnTo>
                <a:lnTo>
                  <a:pt x="8030" y="120457"/>
                </a:lnTo>
                <a:lnTo>
                  <a:pt x="8030" y="120457"/>
                </a:lnTo>
                <a:lnTo>
                  <a:pt x="16061" y="120457"/>
                </a:lnTo>
                <a:lnTo>
                  <a:pt x="16061" y="120457"/>
                </a:lnTo>
                <a:lnTo>
                  <a:pt x="24091" y="120457"/>
                </a:lnTo>
                <a:lnTo>
                  <a:pt x="24091" y="120457"/>
                </a:lnTo>
                <a:lnTo>
                  <a:pt x="32122" y="120457"/>
                </a:lnTo>
                <a:lnTo>
                  <a:pt x="32122" y="112426"/>
                </a:lnTo>
                <a:lnTo>
                  <a:pt x="40152" y="112426"/>
                </a:lnTo>
                <a:lnTo>
                  <a:pt x="40152" y="112426"/>
                </a:lnTo>
                <a:lnTo>
                  <a:pt x="40152" y="112426"/>
                </a:lnTo>
                <a:lnTo>
                  <a:pt x="48183" y="104396"/>
                </a:lnTo>
                <a:lnTo>
                  <a:pt x="48183" y="104396"/>
                </a:lnTo>
                <a:lnTo>
                  <a:pt x="56213" y="104396"/>
                </a:lnTo>
                <a:lnTo>
                  <a:pt x="56213" y="104396"/>
                </a:lnTo>
                <a:lnTo>
                  <a:pt x="64244" y="96366"/>
                </a:lnTo>
                <a:lnTo>
                  <a:pt x="64244" y="96366"/>
                </a:lnTo>
                <a:lnTo>
                  <a:pt x="72274" y="88335"/>
                </a:lnTo>
                <a:lnTo>
                  <a:pt x="80305" y="88335"/>
                </a:lnTo>
                <a:lnTo>
                  <a:pt x="80305" y="80305"/>
                </a:lnTo>
                <a:lnTo>
                  <a:pt x="88335" y="80305"/>
                </a:lnTo>
                <a:lnTo>
                  <a:pt x="88335" y="72274"/>
                </a:lnTo>
                <a:lnTo>
                  <a:pt x="96365" y="72274"/>
                </a:lnTo>
                <a:lnTo>
                  <a:pt x="96365" y="72274"/>
                </a:lnTo>
                <a:lnTo>
                  <a:pt x="96365" y="64244"/>
                </a:lnTo>
                <a:lnTo>
                  <a:pt x="104396" y="56213"/>
                </a:lnTo>
                <a:lnTo>
                  <a:pt x="104396" y="56213"/>
                </a:lnTo>
                <a:lnTo>
                  <a:pt x="104396" y="56213"/>
                </a:lnTo>
                <a:lnTo>
                  <a:pt x="112426" y="48183"/>
                </a:lnTo>
                <a:lnTo>
                  <a:pt x="112426" y="48183"/>
                </a:lnTo>
                <a:lnTo>
                  <a:pt x="112426" y="40153"/>
                </a:lnTo>
                <a:lnTo>
                  <a:pt x="112426" y="40153"/>
                </a:lnTo>
                <a:lnTo>
                  <a:pt x="112426" y="32122"/>
                </a:lnTo>
                <a:lnTo>
                  <a:pt x="112426" y="32122"/>
                </a:lnTo>
                <a:lnTo>
                  <a:pt x="112426" y="24091"/>
                </a:lnTo>
                <a:lnTo>
                  <a:pt x="112426" y="24091"/>
                </a:lnTo>
                <a:lnTo>
                  <a:pt x="112426" y="16061"/>
                </a:lnTo>
                <a:lnTo>
                  <a:pt x="112426" y="16061"/>
                </a:lnTo>
                <a:lnTo>
                  <a:pt x="112426" y="16061"/>
                </a:lnTo>
                <a:lnTo>
                  <a:pt x="104396" y="8030"/>
                </a:lnTo>
                <a:lnTo>
                  <a:pt x="104396" y="8030"/>
                </a:lnTo>
                <a:lnTo>
                  <a:pt x="96365" y="8030"/>
                </a:lnTo>
                <a:lnTo>
                  <a:pt x="96365" y="0"/>
                </a:lnTo>
                <a:lnTo>
                  <a:pt x="96365" y="0"/>
                </a:lnTo>
                <a:lnTo>
                  <a:pt x="88335" y="0"/>
                </a:lnTo>
                <a:lnTo>
                  <a:pt x="80305" y="0"/>
                </a:lnTo>
                <a:lnTo>
                  <a:pt x="80305" y="0"/>
                </a:lnTo>
                <a:lnTo>
                  <a:pt x="72274" y="0"/>
                </a:lnTo>
                <a:lnTo>
                  <a:pt x="64244" y="0"/>
                </a:lnTo>
                <a:lnTo>
                  <a:pt x="56213" y="0"/>
                </a:lnTo>
                <a:lnTo>
                  <a:pt x="56213" y="0"/>
                </a:lnTo>
                <a:lnTo>
                  <a:pt x="48183" y="8030"/>
                </a:lnTo>
                <a:lnTo>
                  <a:pt x="40152" y="8030"/>
                </a:lnTo>
                <a:lnTo>
                  <a:pt x="40152" y="16061"/>
                </a:lnTo>
                <a:lnTo>
                  <a:pt x="32122" y="16061"/>
                </a:lnTo>
                <a:lnTo>
                  <a:pt x="24091" y="24091"/>
                </a:lnTo>
                <a:lnTo>
                  <a:pt x="24091" y="24091"/>
                </a:lnTo>
                <a:lnTo>
                  <a:pt x="16061" y="32122"/>
                </a:lnTo>
                <a:lnTo>
                  <a:pt x="16061" y="40153"/>
                </a:lnTo>
                <a:lnTo>
                  <a:pt x="16061" y="48183"/>
                </a:lnTo>
                <a:lnTo>
                  <a:pt x="8030" y="48183"/>
                </a:lnTo>
                <a:lnTo>
                  <a:pt x="8030" y="56213"/>
                </a:lnTo>
                <a:lnTo>
                  <a:pt x="8030" y="64244"/>
                </a:lnTo>
                <a:lnTo>
                  <a:pt x="8030" y="72274"/>
                </a:lnTo>
                <a:lnTo>
                  <a:pt x="8030" y="72274"/>
                </a:lnTo>
                <a:lnTo>
                  <a:pt x="8030" y="80305"/>
                </a:lnTo>
                <a:lnTo>
                  <a:pt x="8030" y="88335"/>
                </a:lnTo>
                <a:lnTo>
                  <a:pt x="8030" y="96366"/>
                </a:lnTo>
                <a:lnTo>
                  <a:pt x="16061" y="96366"/>
                </a:lnTo>
                <a:lnTo>
                  <a:pt x="16061" y="104396"/>
                </a:lnTo>
                <a:lnTo>
                  <a:pt x="24091" y="112426"/>
                </a:lnTo>
                <a:lnTo>
                  <a:pt x="24091" y="112426"/>
                </a:lnTo>
                <a:lnTo>
                  <a:pt x="32122" y="120457"/>
                </a:lnTo>
                <a:lnTo>
                  <a:pt x="32122" y="120457"/>
                </a:lnTo>
                <a:lnTo>
                  <a:pt x="40152" y="120457"/>
                </a:lnTo>
                <a:lnTo>
                  <a:pt x="40152" y="128487"/>
                </a:lnTo>
                <a:lnTo>
                  <a:pt x="48183" y="128487"/>
                </a:lnTo>
                <a:lnTo>
                  <a:pt x="56213" y="136518"/>
                </a:lnTo>
                <a:lnTo>
                  <a:pt x="56213" y="136518"/>
                </a:lnTo>
                <a:lnTo>
                  <a:pt x="64244" y="136518"/>
                </a:lnTo>
                <a:lnTo>
                  <a:pt x="64244" y="136518"/>
                </a:lnTo>
                <a:lnTo>
                  <a:pt x="72274" y="144548"/>
                </a:lnTo>
                <a:lnTo>
                  <a:pt x="80305" y="144548"/>
                </a:lnTo>
                <a:lnTo>
                  <a:pt x="80305" y="144548"/>
                </a:lnTo>
                <a:lnTo>
                  <a:pt x="88335" y="144548"/>
                </a:lnTo>
                <a:lnTo>
                  <a:pt x="88335" y="144548"/>
                </a:lnTo>
                <a:lnTo>
                  <a:pt x="96365" y="144548"/>
                </a:lnTo>
                <a:lnTo>
                  <a:pt x="96365" y="144548"/>
                </a:lnTo>
                <a:lnTo>
                  <a:pt x="104396" y="144548"/>
                </a:lnTo>
                <a:lnTo>
                  <a:pt x="104396" y="1445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0" name="Freeform 2109"/>
          <p:cNvSpPr/>
          <p:nvPr/>
        </p:nvSpPr>
        <p:spPr>
          <a:xfrm>
            <a:off x="1496340" y="2553682"/>
            <a:ext cx="64244" cy="168640"/>
          </a:xfrm>
          <a:custGeom>
            <a:avLst/>
            <a:gdLst/>
            <a:ahLst/>
            <a:cxnLst/>
            <a:rect l="0" t="0" r="0" b="0"/>
            <a:pathLst>
              <a:path w="64244" h="168640">
                <a:moveTo>
                  <a:pt x="0" y="56213"/>
                </a:moveTo>
                <a:lnTo>
                  <a:pt x="0" y="56213"/>
                </a:lnTo>
                <a:lnTo>
                  <a:pt x="0" y="56213"/>
                </a:lnTo>
                <a:lnTo>
                  <a:pt x="0" y="56213"/>
                </a:lnTo>
                <a:lnTo>
                  <a:pt x="0" y="56213"/>
                </a:lnTo>
                <a:lnTo>
                  <a:pt x="0" y="56213"/>
                </a:lnTo>
                <a:lnTo>
                  <a:pt x="0" y="56213"/>
                </a:lnTo>
                <a:lnTo>
                  <a:pt x="0" y="56213"/>
                </a:lnTo>
                <a:lnTo>
                  <a:pt x="8030" y="56213"/>
                </a:lnTo>
                <a:lnTo>
                  <a:pt x="8030" y="56213"/>
                </a:lnTo>
                <a:lnTo>
                  <a:pt x="8030" y="64243"/>
                </a:lnTo>
                <a:lnTo>
                  <a:pt x="8030" y="64243"/>
                </a:lnTo>
                <a:lnTo>
                  <a:pt x="8030" y="64243"/>
                </a:lnTo>
                <a:lnTo>
                  <a:pt x="8030" y="72273"/>
                </a:lnTo>
                <a:lnTo>
                  <a:pt x="16061" y="80304"/>
                </a:lnTo>
                <a:lnTo>
                  <a:pt x="16061" y="80304"/>
                </a:lnTo>
                <a:lnTo>
                  <a:pt x="16061" y="88334"/>
                </a:lnTo>
                <a:lnTo>
                  <a:pt x="24091" y="88334"/>
                </a:lnTo>
                <a:lnTo>
                  <a:pt x="24091" y="96365"/>
                </a:lnTo>
                <a:lnTo>
                  <a:pt x="24091" y="96365"/>
                </a:lnTo>
                <a:lnTo>
                  <a:pt x="24091" y="104395"/>
                </a:lnTo>
                <a:lnTo>
                  <a:pt x="32122" y="104395"/>
                </a:lnTo>
                <a:lnTo>
                  <a:pt x="32122" y="112426"/>
                </a:lnTo>
                <a:lnTo>
                  <a:pt x="32122" y="120456"/>
                </a:lnTo>
                <a:lnTo>
                  <a:pt x="40152" y="120456"/>
                </a:lnTo>
                <a:lnTo>
                  <a:pt x="40152" y="120456"/>
                </a:lnTo>
                <a:lnTo>
                  <a:pt x="40152" y="128486"/>
                </a:lnTo>
                <a:lnTo>
                  <a:pt x="40152" y="136517"/>
                </a:lnTo>
                <a:lnTo>
                  <a:pt x="48182" y="136517"/>
                </a:lnTo>
                <a:lnTo>
                  <a:pt x="48182" y="144547"/>
                </a:lnTo>
                <a:lnTo>
                  <a:pt x="48182" y="144547"/>
                </a:lnTo>
                <a:lnTo>
                  <a:pt x="48182" y="152578"/>
                </a:lnTo>
                <a:lnTo>
                  <a:pt x="56213" y="152578"/>
                </a:lnTo>
                <a:lnTo>
                  <a:pt x="56213" y="160609"/>
                </a:lnTo>
                <a:lnTo>
                  <a:pt x="56213" y="160609"/>
                </a:lnTo>
                <a:lnTo>
                  <a:pt x="56213" y="160609"/>
                </a:lnTo>
                <a:lnTo>
                  <a:pt x="64243" y="168639"/>
                </a:lnTo>
                <a:lnTo>
                  <a:pt x="64243" y="168639"/>
                </a:lnTo>
                <a:lnTo>
                  <a:pt x="64243" y="168639"/>
                </a:lnTo>
                <a:lnTo>
                  <a:pt x="64243" y="168639"/>
                </a:lnTo>
                <a:lnTo>
                  <a:pt x="64243" y="168639"/>
                </a:lnTo>
                <a:lnTo>
                  <a:pt x="64243" y="168639"/>
                </a:lnTo>
                <a:lnTo>
                  <a:pt x="64243" y="168639"/>
                </a:lnTo>
                <a:lnTo>
                  <a:pt x="64243" y="168639"/>
                </a:lnTo>
                <a:lnTo>
                  <a:pt x="64243" y="168639"/>
                </a:lnTo>
                <a:lnTo>
                  <a:pt x="64243" y="168639"/>
                </a:lnTo>
                <a:lnTo>
                  <a:pt x="64243" y="160609"/>
                </a:lnTo>
                <a:lnTo>
                  <a:pt x="56213" y="160609"/>
                </a:lnTo>
                <a:lnTo>
                  <a:pt x="56213" y="160609"/>
                </a:lnTo>
                <a:lnTo>
                  <a:pt x="56213" y="152578"/>
                </a:lnTo>
                <a:lnTo>
                  <a:pt x="56213" y="152578"/>
                </a:lnTo>
                <a:lnTo>
                  <a:pt x="56213" y="144547"/>
                </a:lnTo>
                <a:lnTo>
                  <a:pt x="48182" y="144547"/>
                </a:lnTo>
                <a:lnTo>
                  <a:pt x="48182" y="136517"/>
                </a:lnTo>
                <a:lnTo>
                  <a:pt x="48182" y="136517"/>
                </a:lnTo>
                <a:lnTo>
                  <a:pt x="48182" y="128486"/>
                </a:lnTo>
                <a:lnTo>
                  <a:pt x="40152" y="120456"/>
                </a:lnTo>
                <a:lnTo>
                  <a:pt x="40152" y="120456"/>
                </a:lnTo>
                <a:lnTo>
                  <a:pt x="40152" y="112426"/>
                </a:lnTo>
                <a:lnTo>
                  <a:pt x="40152" y="112426"/>
                </a:lnTo>
                <a:lnTo>
                  <a:pt x="32122" y="104395"/>
                </a:lnTo>
                <a:lnTo>
                  <a:pt x="32122" y="96365"/>
                </a:lnTo>
                <a:lnTo>
                  <a:pt x="32122" y="96365"/>
                </a:lnTo>
                <a:lnTo>
                  <a:pt x="24091" y="88334"/>
                </a:lnTo>
                <a:lnTo>
                  <a:pt x="24091" y="80304"/>
                </a:lnTo>
                <a:lnTo>
                  <a:pt x="24091" y="80304"/>
                </a:lnTo>
                <a:lnTo>
                  <a:pt x="24091" y="72273"/>
                </a:lnTo>
                <a:lnTo>
                  <a:pt x="16061" y="64243"/>
                </a:lnTo>
                <a:lnTo>
                  <a:pt x="16061" y="64243"/>
                </a:lnTo>
                <a:lnTo>
                  <a:pt x="16061" y="56213"/>
                </a:lnTo>
                <a:lnTo>
                  <a:pt x="16061" y="56213"/>
                </a:lnTo>
                <a:lnTo>
                  <a:pt x="16061" y="48182"/>
                </a:lnTo>
                <a:lnTo>
                  <a:pt x="16061" y="40152"/>
                </a:lnTo>
                <a:lnTo>
                  <a:pt x="16061" y="40152"/>
                </a:lnTo>
                <a:lnTo>
                  <a:pt x="16061" y="32121"/>
                </a:lnTo>
                <a:lnTo>
                  <a:pt x="16061" y="24091"/>
                </a:lnTo>
                <a:lnTo>
                  <a:pt x="16061" y="24091"/>
                </a:lnTo>
                <a:lnTo>
                  <a:pt x="24091" y="16061"/>
                </a:lnTo>
                <a:lnTo>
                  <a:pt x="24091" y="16061"/>
                </a:lnTo>
                <a:lnTo>
                  <a:pt x="24091" y="16061"/>
                </a:lnTo>
                <a:lnTo>
                  <a:pt x="24091" y="8030"/>
                </a:lnTo>
                <a:lnTo>
                  <a:pt x="32122" y="8030"/>
                </a:lnTo>
                <a:lnTo>
                  <a:pt x="32122" y="8030"/>
                </a:lnTo>
                <a:lnTo>
                  <a:pt x="32122" y="0"/>
                </a:lnTo>
                <a:lnTo>
                  <a:pt x="40152" y="0"/>
                </a:lnTo>
                <a:lnTo>
                  <a:pt x="40152" y="0"/>
                </a:lnTo>
                <a:lnTo>
                  <a:pt x="40152" y="0"/>
                </a:lnTo>
                <a:lnTo>
                  <a:pt x="48182" y="0"/>
                </a:lnTo>
                <a:lnTo>
                  <a:pt x="48182" y="0"/>
                </a:lnTo>
                <a:lnTo>
                  <a:pt x="48182" y="0"/>
                </a:lnTo>
                <a:lnTo>
                  <a:pt x="48182" y="0"/>
                </a:lnTo>
                <a:lnTo>
                  <a:pt x="56213" y="0"/>
                </a:lnTo>
                <a:lnTo>
                  <a:pt x="56213" y="0"/>
                </a:lnTo>
                <a:lnTo>
                  <a:pt x="56213" y="0"/>
                </a:lnTo>
                <a:lnTo>
                  <a:pt x="56213" y="8030"/>
                </a:lnTo>
                <a:lnTo>
                  <a:pt x="56213" y="8030"/>
                </a:lnTo>
                <a:lnTo>
                  <a:pt x="56213" y="8030"/>
                </a:lnTo>
                <a:lnTo>
                  <a:pt x="56213" y="8030"/>
                </a:lnTo>
                <a:lnTo>
                  <a:pt x="56213" y="80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1" name="Freeform 2110"/>
          <p:cNvSpPr/>
          <p:nvPr/>
        </p:nvSpPr>
        <p:spPr>
          <a:xfrm>
            <a:off x="1697101" y="2473377"/>
            <a:ext cx="56214" cy="136519"/>
          </a:xfrm>
          <a:custGeom>
            <a:avLst/>
            <a:gdLst/>
            <a:ahLst/>
            <a:cxnLst/>
            <a:rect l="0" t="0" r="0" b="0"/>
            <a:pathLst>
              <a:path w="56214" h="13651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030" y="0"/>
                </a:lnTo>
                <a:lnTo>
                  <a:pt x="8030" y="0"/>
                </a:lnTo>
                <a:lnTo>
                  <a:pt x="8030" y="0"/>
                </a:lnTo>
                <a:lnTo>
                  <a:pt x="8030" y="8030"/>
                </a:lnTo>
                <a:lnTo>
                  <a:pt x="8030" y="8030"/>
                </a:lnTo>
                <a:lnTo>
                  <a:pt x="8030" y="8030"/>
                </a:lnTo>
                <a:lnTo>
                  <a:pt x="8030" y="16061"/>
                </a:lnTo>
                <a:lnTo>
                  <a:pt x="8030" y="16061"/>
                </a:lnTo>
                <a:lnTo>
                  <a:pt x="8030" y="24091"/>
                </a:lnTo>
                <a:lnTo>
                  <a:pt x="16061" y="24091"/>
                </a:lnTo>
                <a:lnTo>
                  <a:pt x="16061" y="32122"/>
                </a:lnTo>
                <a:lnTo>
                  <a:pt x="16061" y="32122"/>
                </a:lnTo>
                <a:lnTo>
                  <a:pt x="24091" y="40153"/>
                </a:lnTo>
                <a:lnTo>
                  <a:pt x="24091" y="40153"/>
                </a:lnTo>
                <a:lnTo>
                  <a:pt x="24091" y="48183"/>
                </a:lnTo>
                <a:lnTo>
                  <a:pt x="24091" y="56213"/>
                </a:lnTo>
                <a:lnTo>
                  <a:pt x="32122" y="64244"/>
                </a:lnTo>
                <a:lnTo>
                  <a:pt x="32122" y="72274"/>
                </a:lnTo>
                <a:lnTo>
                  <a:pt x="32122" y="72274"/>
                </a:lnTo>
                <a:lnTo>
                  <a:pt x="32122" y="80305"/>
                </a:lnTo>
                <a:lnTo>
                  <a:pt x="32122" y="88335"/>
                </a:lnTo>
                <a:lnTo>
                  <a:pt x="40152" y="88335"/>
                </a:lnTo>
                <a:lnTo>
                  <a:pt x="40152" y="96366"/>
                </a:lnTo>
                <a:lnTo>
                  <a:pt x="40152" y="96366"/>
                </a:lnTo>
                <a:lnTo>
                  <a:pt x="40152" y="104396"/>
                </a:lnTo>
                <a:lnTo>
                  <a:pt x="40152" y="112426"/>
                </a:lnTo>
                <a:lnTo>
                  <a:pt x="48183" y="112426"/>
                </a:lnTo>
                <a:lnTo>
                  <a:pt x="48183" y="120457"/>
                </a:lnTo>
                <a:lnTo>
                  <a:pt x="48183" y="120457"/>
                </a:lnTo>
                <a:lnTo>
                  <a:pt x="48183" y="128487"/>
                </a:lnTo>
                <a:lnTo>
                  <a:pt x="48183" y="128487"/>
                </a:lnTo>
                <a:lnTo>
                  <a:pt x="48183" y="128487"/>
                </a:lnTo>
                <a:lnTo>
                  <a:pt x="48183" y="136518"/>
                </a:lnTo>
                <a:lnTo>
                  <a:pt x="56213" y="136518"/>
                </a:lnTo>
                <a:lnTo>
                  <a:pt x="56213" y="1365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2" name="Freeform 2111"/>
          <p:cNvSpPr/>
          <p:nvPr/>
        </p:nvSpPr>
        <p:spPr>
          <a:xfrm>
            <a:off x="1681040" y="2344890"/>
            <a:ext cx="8032" cy="8032"/>
          </a:xfrm>
          <a:custGeom>
            <a:avLst/>
            <a:gdLst/>
            <a:ahLst/>
            <a:cxnLst/>
            <a:rect l="0" t="0" r="0" b="0"/>
            <a:pathLst>
              <a:path w="8032" h="8032">
                <a:moveTo>
                  <a:pt x="8031" y="8031"/>
                </a:moveTo>
                <a:lnTo>
                  <a:pt x="8031" y="8031"/>
                </a:lnTo>
                <a:lnTo>
                  <a:pt x="8031" y="8031"/>
                </a:lnTo>
                <a:lnTo>
                  <a:pt x="803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3" name="Freeform 2112"/>
          <p:cNvSpPr/>
          <p:nvPr/>
        </p:nvSpPr>
        <p:spPr>
          <a:xfrm>
            <a:off x="1897862" y="2304738"/>
            <a:ext cx="208793" cy="152579"/>
          </a:xfrm>
          <a:custGeom>
            <a:avLst/>
            <a:gdLst/>
            <a:ahLst/>
            <a:cxnLst/>
            <a:rect l="0" t="0" r="0" b="0"/>
            <a:pathLst>
              <a:path w="208793" h="152579">
                <a:moveTo>
                  <a:pt x="72274" y="0"/>
                </a:moveTo>
                <a:lnTo>
                  <a:pt x="72274" y="0"/>
                </a:lnTo>
                <a:lnTo>
                  <a:pt x="64243" y="0"/>
                </a:lnTo>
                <a:lnTo>
                  <a:pt x="64243" y="0"/>
                </a:lnTo>
                <a:lnTo>
                  <a:pt x="64243" y="0"/>
                </a:lnTo>
                <a:lnTo>
                  <a:pt x="64243" y="0"/>
                </a:lnTo>
                <a:lnTo>
                  <a:pt x="56213" y="0"/>
                </a:lnTo>
                <a:lnTo>
                  <a:pt x="56213" y="8030"/>
                </a:lnTo>
                <a:lnTo>
                  <a:pt x="48183" y="8030"/>
                </a:lnTo>
                <a:lnTo>
                  <a:pt x="48183" y="16061"/>
                </a:lnTo>
                <a:lnTo>
                  <a:pt x="40152" y="16061"/>
                </a:lnTo>
                <a:lnTo>
                  <a:pt x="40152" y="24091"/>
                </a:lnTo>
                <a:lnTo>
                  <a:pt x="32122" y="32121"/>
                </a:lnTo>
                <a:lnTo>
                  <a:pt x="32122" y="40152"/>
                </a:lnTo>
                <a:lnTo>
                  <a:pt x="24091" y="48183"/>
                </a:lnTo>
                <a:lnTo>
                  <a:pt x="16061" y="56213"/>
                </a:lnTo>
                <a:lnTo>
                  <a:pt x="16061" y="64243"/>
                </a:lnTo>
                <a:lnTo>
                  <a:pt x="8030" y="72274"/>
                </a:lnTo>
                <a:lnTo>
                  <a:pt x="8030" y="80304"/>
                </a:lnTo>
                <a:lnTo>
                  <a:pt x="8030" y="80304"/>
                </a:lnTo>
                <a:lnTo>
                  <a:pt x="0" y="88335"/>
                </a:lnTo>
                <a:lnTo>
                  <a:pt x="0" y="96365"/>
                </a:lnTo>
                <a:lnTo>
                  <a:pt x="0" y="104396"/>
                </a:lnTo>
                <a:lnTo>
                  <a:pt x="0" y="112426"/>
                </a:lnTo>
                <a:lnTo>
                  <a:pt x="0" y="120456"/>
                </a:lnTo>
                <a:lnTo>
                  <a:pt x="0" y="120456"/>
                </a:lnTo>
                <a:lnTo>
                  <a:pt x="0" y="128487"/>
                </a:lnTo>
                <a:lnTo>
                  <a:pt x="8030" y="136517"/>
                </a:lnTo>
                <a:lnTo>
                  <a:pt x="8030" y="136517"/>
                </a:lnTo>
                <a:lnTo>
                  <a:pt x="16061" y="144548"/>
                </a:lnTo>
                <a:lnTo>
                  <a:pt x="16061" y="144548"/>
                </a:lnTo>
                <a:lnTo>
                  <a:pt x="24091" y="152578"/>
                </a:lnTo>
                <a:lnTo>
                  <a:pt x="32122" y="152578"/>
                </a:lnTo>
                <a:lnTo>
                  <a:pt x="32122" y="152578"/>
                </a:lnTo>
                <a:lnTo>
                  <a:pt x="40152" y="152578"/>
                </a:lnTo>
                <a:lnTo>
                  <a:pt x="48183" y="152578"/>
                </a:lnTo>
                <a:lnTo>
                  <a:pt x="48183" y="152578"/>
                </a:lnTo>
                <a:lnTo>
                  <a:pt x="56213" y="152578"/>
                </a:lnTo>
                <a:lnTo>
                  <a:pt x="64243" y="152578"/>
                </a:lnTo>
                <a:lnTo>
                  <a:pt x="72274" y="152578"/>
                </a:lnTo>
                <a:lnTo>
                  <a:pt x="80304" y="144548"/>
                </a:lnTo>
                <a:lnTo>
                  <a:pt x="80304" y="144548"/>
                </a:lnTo>
                <a:lnTo>
                  <a:pt x="88335" y="136517"/>
                </a:lnTo>
                <a:lnTo>
                  <a:pt x="88335" y="136517"/>
                </a:lnTo>
                <a:lnTo>
                  <a:pt x="96365" y="128487"/>
                </a:lnTo>
                <a:lnTo>
                  <a:pt x="96365" y="128487"/>
                </a:lnTo>
                <a:lnTo>
                  <a:pt x="104396" y="120456"/>
                </a:lnTo>
                <a:lnTo>
                  <a:pt x="104396" y="120456"/>
                </a:lnTo>
                <a:lnTo>
                  <a:pt x="112426" y="112426"/>
                </a:lnTo>
                <a:lnTo>
                  <a:pt x="112426" y="104396"/>
                </a:lnTo>
                <a:lnTo>
                  <a:pt x="112426" y="96365"/>
                </a:lnTo>
                <a:lnTo>
                  <a:pt x="112426" y="96365"/>
                </a:lnTo>
                <a:lnTo>
                  <a:pt x="112426" y="88335"/>
                </a:lnTo>
                <a:lnTo>
                  <a:pt x="112426" y="80304"/>
                </a:lnTo>
                <a:lnTo>
                  <a:pt x="112426" y="72274"/>
                </a:lnTo>
                <a:lnTo>
                  <a:pt x="112426" y="64243"/>
                </a:lnTo>
                <a:lnTo>
                  <a:pt x="112426" y="64243"/>
                </a:lnTo>
                <a:lnTo>
                  <a:pt x="112426" y="56213"/>
                </a:lnTo>
                <a:lnTo>
                  <a:pt x="112426" y="48183"/>
                </a:lnTo>
                <a:lnTo>
                  <a:pt x="112426" y="48183"/>
                </a:lnTo>
                <a:lnTo>
                  <a:pt x="104396" y="40152"/>
                </a:lnTo>
                <a:lnTo>
                  <a:pt x="104396" y="40152"/>
                </a:lnTo>
                <a:lnTo>
                  <a:pt x="104396" y="32121"/>
                </a:lnTo>
                <a:lnTo>
                  <a:pt x="104396" y="32121"/>
                </a:lnTo>
                <a:lnTo>
                  <a:pt x="104396" y="32121"/>
                </a:lnTo>
                <a:lnTo>
                  <a:pt x="104396" y="24091"/>
                </a:lnTo>
                <a:lnTo>
                  <a:pt x="104396" y="24091"/>
                </a:lnTo>
                <a:lnTo>
                  <a:pt x="104396" y="24091"/>
                </a:lnTo>
                <a:lnTo>
                  <a:pt x="104396" y="24091"/>
                </a:lnTo>
                <a:lnTo>
                  <a:pt x="104396" y="24091"/>
                </a:lnTo>
                <a:lnTo>
                  <a:pt x="104396" y="24091"/>
                </a:lnTo>
                <a:lnTo>
                  <a:pt x="104396" y="32121"/>
                </a:lnTo>
                <a:lnTo>
                  <a:pt x="104396" y="32121"/>
                </a:lnTo>
                <a:lnTo>
                  <a:pt x="104396" y="40152"/>
                </a:lnTo>
                <a:lnTo>
                  <a:pt x="104396" y="48183"/>
                </a:lnTo>
                <a:lnTo>
                  <a:pt x="112426" y="48183"/>
                </a:lnTo>
                <a:lnTo>
                  <a:pt x="112426" y="56213"/>
                </a:lnTo>
                <a:lnTo>
                  <a:pt x="112426" y="64243"/>
                </a:lnTo>
                <a:lnTo>
                  <a:pt x="120457" y="64243"/>
                </a:lnTo>
                <a:lnTo>
                  <a:pt x="120457" y="72274"/>
                </a:lnTo>
                <a:lnTo>
                  <a:pt x="128487" y="80304"/>
                </a:lnTo>
                <a:lnTo>
                  <a:pt x="136518" y="88335"/>
                </a:lnTo>
                <a:lnTo>
                  <a:pt x="136518" y="96365"/>
                </a:lnTo>
                <a:lnTo>
                  <a:pt x="144548" y="104396"/>
                </a:lnTo>
                <a:lnTo>
                  <a:pt x="152578" y="104396"/>
                </a:lnTo>
                <a:lnTo>
                  <a:pt x="152578" y="112426"/>
                </a:lnTo>
                <a:lnTo>
                  <a:pt x="160609" y="120456"/>
                </a:lnTo>
                <a:lnTo>
                  <a:pt x="168639" y="120456"/>
                </a:lnTo>
                <a:lnTo>
                  <a:pt x="176670" y="128487"/>
                </a:lnTo>
                <a:lnTo>
                  <a:pt x="184700" y="136517"/>
                </a:lnTo>
                <a:lnTo>
                  <a:pt x="184700" y="136517"/>
                </a:lnTo>
                <a:lnTo>
                  <a:pt x="192731" y="144548"/>
                </a:lnTo>
                <a:lnTo>
                  <a:pt x="192731" y="144548"/>
                </a:lnTo>
                <a:lnTo>
                  <a:pt x="200761" y="144548"/>
                </a:lnTo>
                <a:lnTo>
                  <a:pt x="200761" y="144548"/>
                </a:lnTo>
                <a:lnTo>
                  <a:pt x="200761" y="144548"/>
                </a:lnTo>
                <a:lnTo>
                  <a:pt x="208792" y="152578"/>
                </a:lnTo>
                <a:lnTo>
                  <a:pt x="208792" y="152578"/>
                </a:lnTo>
                <a:lnTo>
                  <a:pt x="208792" y="152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4" name="Freeform 2113"/>
          <p:cNvSpPr/>
          <p:nvPr/>
        </p:nvSpPr>
        <p:spPr>
          <a:xfrm>
            <a:off x="1263457" y="2874899"/>
            <a:ext cx="208792" cy="112427"/>
          </a:xfrm>
          <a:custGeom>
            <a:avLst/>
            <a:gdLst/>
            <a:ahLst/>
            <a:cxnLst/>
            <a:rect l="0" t="0" r="0" b="0"/>
            <a:pathLst>
              <a:path w="208792" h="112427">
                <a:moveTo>
                  <a:pt x="208791" y="104396"/>
                </a:moveTo>
                <a:lnTo>
                  <a:pt x="200761" y="104396"/>
                </a:lnTo>
                <a:lnTo>
                  <a:pt x="208791" y="104396"/>
                </a:lnTo>
                <a:lnTo>
                  <a:pt x="200761" y="104396"/>
                </a:lnTo>
                <a:lnTo>
                  <a:pt x="200761" y="104396"/>
                </a:lnTo>
                <a:lnTo>
                  <a:pt x="200761" y="104396"/>
                </a:lnTo>
                <a:lnTo>
                  <a:pt x="200761" y="104396"/>
                </a:lnTo>
                <a:lnTo>
                  <a:pt x="200761" y="104396"/>
                </a:lnTo>
                <a:lnTo>
                  <a:pt x="200761" y="104396"/>
                </a:lnTo>
                <a:lnTo>
                  <a:pt x="200761" y="104396"/>
                </a:lnTo>
                <a:lnTo>
                  <a:pt x="200761" y="104396"/>
                </a:lnTo>
                <a:lnTo>
                  <a:pt x="192731" y="104396"/>
                </a:lnTo>
                <a:lnTo>
                  <a:pt x="192731" y="104396"/>
                </a:lnTo>
                <a:lnTo>
                  <a:pt x="184700" y="104396"/>
                </a:lnTo>
                <a:lnTo>
                  <a:pt x="184700" y="104396"/>
                </a:lnTo>
                <a:lnTo>
                  <a:pt x="176670" y="104396"/>
                </a:lnTo>
                <a:lnTo>
                  <a:pt x="176670" y="104396"/>
                </a:lnTo>
                <a:lnTo>
                  <a:pt x="168639" y="104396"/>
                </a:lnTo>
                <a:lnTo>
                  <a:pt x="168639" y="104396"/>
                </a:lnTo>
                <a:lnTo>
                  <a:pt x="160609" y="104396"/>
                </a:lnTo>
                <a:lnTo>
                  <a:pt x="152578" y="104396"/>
                </a:lnTo>
                <a:lnTo>
                  <a:pt x="152578" y="104396"/>
                </a:lnTo>
                <a:lnTo>
                  <a:pt x="144548" y="104396"/>
                </a:lnTo>
                <a:lnTo>
                  <a:pt x="136517" y="104396"/>
                </a:lnTo>
                <a:lnTo>
                  <a:pt x="128487" y="104396"/>
                </a:lnTo>
                <a:lnTo>
                  <a:pt x="120456" y="112426"/>
                </a:lnTo>
                <a:lnTo>
                  <a:pt x="112426" y="112426"/>
                </a:lnTo>
                <a:lnTo>
                  <a:pt x="104396" y="104396"/>
                </a:lnTo>
                <a:lnTo>
                  <a:pt x="96365" y="104396"/>
                </a:lnTo>
                <a:lnTo>
                  <a:pt x="88335" y="104396"/>
                </a:lnTo>
                <a:lnTo>
                  <a:pt x="80304" y="104396"/>
                </a:lnTo>
                <a:lnTo>
                  <a:pt x="72274" y="104396"/>
                </a:lnTo>
                <a:lnTo>
                  <a:pt x="64243" y="104396"/>
                </a:lnTo>
                <a:lnTo>
                  <a:pt x="56213" y="104396"/>
                </a:lnTo>
                <a:lnTo>
                  <a:pt x="48183" y="96366"/>
                </a:lnTo>
                <a:lnTo>
                  <a:pt x="48183" y="96366"/>
                </a:lnTo>
                <a:lnTo>
                  <a:pt x="40152" y="88335"/>
                </a:lnTo>
                <a:lnTo>
                  <a:pt x="32122" y="88335"/>
                </a:lnTo>
                <a:lnTo>
                  <a:pt x="24091" y="88335"/>
                </a:lnTo>
                <a:lnTo>
                  <a:pt x="24091" y="80305"/>
                </a:lnTo>
                <a:lnTo>
                  <a:pt x="16061" y="80305"/>
                </a:lnTo>
                <a:lnTo>
                  <a:pt x="16061" y="72274"/>
                </a:lnTo>
                <a:lnTo>
                  <a:pt x="8030" y="64244"/>
                </a:lnTo>
                <a:lnTo>
                  <a:pt x="8030" y="64244"/>
                </a:lnTo>
                <a:lnTo>
                  <a:pt x="8030" y="56213"/>
                </a:lnTo>
                <a:lnTo>
                  <a:pt x="0" y="56213"/>
                </a:lnTo>
                <a:lnTo>
                  <a:pt x="0" y="48183"/>
                </a:lnTo>
                <a:lnTo>
                  <a:pt x="0" y="48183"/>
                </a:lnTo>
                <a:lnTo>
                  <a:pt x="0" y="40153"/>
                </a:lnTo>
                <a:lnTo>
                  <a:pt x="0" y="32122"/>
                </a:lnTo>
                <a:lnTo>
                  <a:pt x="0" y="32122"/>
                </a:lnTo>
                <a:lnTo>
                  <a:pt x="0" y="24092"/>
                </a:lnTo>
                <a:lnTo>
                  <a:pt x="0" y="16061"/>
                </a:lnTo>
                <a:lnTo>
                  <a:pt x="0" y="16061"/>
                </a:lnTo>
                <a:lnTo>
                  <a:pt x="0" y="8031"/>
                </a:lnTo>
                <a:lnTo>
                  <a:pt x="0" y="8031"/>
                </a:lnTo>
                <a:lnTo>
                  <a:pt x="0" y="803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5" name="Freeform 2114"/>
          <p:cNvSpPr/>
          <p:nvPr/>
        </p:nvSpPr>
        <p:spPr>
          <a:xfrm>
            <a:off x="1399974" y="2850808"/>
            <a:ext cx="232884" cy="112427"/>
          </a:xfrm>
          <a:custGeom>
            <a:avLst/>
            <a:gdLst/>
            <a:ahLst/>
            <a:cxnLst/>
            <a:rect l="0" t="0" r="0" b="0"/>
            <a:pathLst>
              <a:path w="232884" h="112427">
                <a:moveTo>
                  <a:pt x="96366" y="8031"/>
                </a:moveTo>
                <a:lnTo>
                  <a:pt x="96366" y="8031"/>
                </a:lnTo>
                <a:lnTo>
                  <a:pt x="96366" y="0"/>
                </a:lnTo>
                <a:lnTo>
                  <a:pt x="96366" y="8031"/>
                </a:lnTo>
                <a:lnTo>
                  <a:pt x="96366" y="8031"/>
                </a:lnTo>
                <a:lnTo>
                  <a:pt x="96366" y="8031"/>
                </a:lnTo>
                <a:lnTo>
                  <a:pt x="96366" y="8031"/>
                </a:lnTo>
                <a:lnTo>
                  <a:pt x="96366" y="8031"/>
                </a:lnTo>
                <a:lnTo>
                  <a:pt x="96366" y="8031"/>
                </a:lnTo>
                <a:lnTo>
                  <a:pt x="96366" y="8031"/>
                </a:lnTo>
                <a:lnTo>
                  <a:pt x="96366" y="8031"/>
                </a:lnTo>
                <a:lnTo>
                  <a:pt x="104396" y="8031"/>
                </a:lnTo>
                <a:lnTo>
                  <a:pt x="104396" y="8031"/>
                </a:lnTo>
                <a:lnTo>
                  <a:pt x="104396" y="8031"/>
                </a:lnTo>
                <a:lnTo>
                  <a:pt x="104396" y="8031"/>
                </a:lnTo>
                <a:lnTo>
                  <a:pt x="104396" y="8031"/>
                </a:lnTo>
                <a:lnTo>
                  <a:pt x="112427" y="16061"/>
                </a:lnTo>
                <a:lnTo>
                  <a:pt x="112427" y="16061"/>
                </a:lnTo>
                <a:lnTo>
                  <a:pt x="120457" y="16061"/>
                </a:lnTo>
                <a:lnTo>
                  <a:pt x="120457" y="16061"/>
                </a:lnTo>
                <a:lnTo>
                  <a:pt x="120457" y="16061"/>
                </a:lnTo>
                <a:lnTo>
                  <a:pt x="128488" y="16061"/>
                </a:lnTo>
                <a:lnTo>
                  <a:pt x="128488" y="16061"/>
                </a:lnTo>
                <a:lnTo>
                  <a:pt x="136518" y="16061"/>
                </a:lnTo>
                <a:lnTo>
                  <a:pt x="136518" y="16061"/>
                </a:lnTo>
                <a:lnTo>
                  <a:pt x="144548" y="16061"/>
                </a:lnTo>
                <a:lnTo>
                  <a:pt x="144548" y="16061"/>
                </a:lnTo>
                <a:lnTo>
                  <a:pt x="152579" y="16061"/>
                </a:lnTo>
                <a:lnTo>
                  <a:pt x="160609" y="24091"/>
                </a:lnTo>
                <a:lnTo>
                  <a:pt x="168640" y="24091"/>
                </a:lnTo>
                <a:lnTo>
                  <a:pt x="168640" y="24091"/>
                </a:lnTo>
                <a:lnTo>
                  <a:pt x="176670" y="24091"/>
                </a:lnTo>
                <a:lnTo>
                  <a:pt x="184701" y="24091"/>
                </a:lnTo>
                <a:lnTo>
                  <a:pt x="192731" y="24091"/>
                </a:lnTo>
                <a:lnTo>
                  <a:pt x="200762" y="32122"/>
                </a:lnTo>
                <a:lnTo>
                  <a:pt x="200762" y="32122"/>
                </a:lnTo>
                <a:lnTo>
                  <a:pt x="208792" y="32122"/>
                </a:lnTo>
                <a:lnTo>
                  <a:pt x="216822" y="32122"/>
                </a:lnTo>
                <a:lnTo>
                  <a:pt x="216822" y="32122"/>
                </a:lnTo>
                <a:lnTo>
                  <a:pt x="224853" y="32122"/>
                </a:lnTo>
                <a:lnTo>
                  <a:pt x="224853" y="32122"/>
                </a:lnTo>
                <a:lnTo>
                  <a:pt x="224853" y="40152"/>
                </a:lnTo>
                <a:lnTo>
                  <a:pt x="232883" y="40152"/>
                </a:lnTo>
                <a:lnTo>
                  <a:pt x="232883" y="40152"/>
                </a:lnTo>
                <a:lnTo>
                  <a:pt x="232883" y="48183"/>
                </a:lnTo>
                <a:lnTo>
                  <a:pt x="232883" y="48183"/>
                </a:lnTo>
                <a:lnTo>
                  <a:pt x="232883" y="56213"/>
                </a:lnTo>
                <a:lnTo>
                  <a:pt x="224853" y="56213"/>
                </a:lnTo>
                <a:lnTo>
                  <a:pt x="224853" y="56213"/>
                </a:lnTo>
                <a:lnTo>
                  <a:pt x="224853" y="64244"/>
                </a:lnTo>
                <a:lnTo>
                  <a:pt x="216822" y="72274"/>
                </a:lnTo>
                <a:lnTo>
                  <a:pt x="208792" y="72274"/>
                </a:lnTo>
                <a:lnTo>
                  <a:pt x="200762" y="80304"/>
                </a:lnTo>
                <a:lnTo>
                  <a:pt x="192731" y="88335"/>
                </a:lnTo>
                <a:lnTo>
                  <a:pt x="184701" y="88335"/>
                </a:lnTo>
                <a:lnTo>
                  <a:pt x="176670" y="96365"/>
                </a:lnTo>
                <a:lnTo>
                  <a:pt x="168640" y="104396"/>
                </a:lnTo>
                <a:lnTo>
                  <a:pt x="160609" y="104396"/>
                </a:lnTo>
                <a:lnTo>
                  <a:pt x="152579" y="104396"/>
                </a:lnTo>
                <a:lnTo>
                  <a:pt x="144548" y="112426"/>
                </a:lnTo>
                <a:lnTo>
                  <a:pt x="136518" y="112426"/>
                </a:lnTo>
                <a:lnTo>
                  <a:pt x="128488" y="112426"/>
                </a:lnTo>
                <a:lnTo>
                  <a:pt x="128488" y="112426"/>
                </a:lnTo>
                <a:lnTo>
                  <a:pt x="120457" y="112426"/>
                </a:lnTo>
                <a:lnTo>
                  <a:pt x="112427" y="112426"/>
                </a:lnTo>
                <a:lnTo>
                  <a:pt x="104396" y="112426"/>
                </a:lnTo>
                <a:lnTo>
                  <a:pt x="96366" y="112426"/>
                </a:lnTo>
                <a:lnTo>
                  <a:pt x="96366" y="112426"/>
                </a:lnTo>
                <a:lnTo>
                  <a:pt x="88335" y="112426"/>
                </a:lnTo>
                <a:lnTo>
                  <a:pt x="88335" y="112426"/>
                </a:lnTo>
                <a:lnTo>
                  <a:pt x="80305" y="112426"/>
                </a:lnTo>
                <a:lnTo>
                  <a:pt x="80305" y="112426"/>
                </a:lnTo>
                <a:lnTo>
                  <a:pt x="72274" y="112426"/>
                </a:lnTo>
                <a:lnTo>
                  <a:pt x="72274" y="104396"/>
                </a:lnTo>
                <a:lnTo>
                  <a:pt x="64244" y="104396"/>
                </a:lnTo>
                <a:lnTo>
                  <a:pt x="64244" y="104396"/>
                </a:lnTo>
                <a:lnTo>
                  <a:pt x="64244" y="104396"/>
                </a:lnTo>
                <a:lnTo>
                  <a:pt x="64244" y="104396"/>
                </a:lnTo>
                <a:lnTo>
                  <a:pt x="56214" y="104396"/>
                </a:lnTo>
                <a:lnTo>
                  <a:pt x="56214" y="104396"/>
                </a:lnTo>
                <a:lnTo>
                  <a:pt x="56214" y="96365"/>
                </a:lnTo>
                <a:lnTo>
                  <a:pt x="48183" y="96365"/>
                </a:lnTo>
                <a:lnTo>
                  <a:pt x="48183" y="96365"/>
                </a:lnTo>
                <a:lnTo>
                  <a:pt x="40153" y="96365"/>
                </a:lnTo>
                <a:lnTo>
                  <a:pt x="40153" y="96365"/>
                </a:lnTo>
                <a:lnTo>
                  <a:pt x="32122" y="96365"/>
                </a:lnTo>
                <a:lnTo>
                  <a:pt x="32122" y="96365"/>
                </a:lnTo>
                <a:lnTo>
                  <a:pt x="24092" y="96365"/>
                </a:lnTo>
                <a:lnTo>
                  <a:pt x="24092" y="96365"/>
                </a:lnTo>
                <a:lnTo>
                  <a:pt x="16061" y="96365"/>
                </a:lnTo>
                <a:lnTo>
                  <a:pt x="16061" y="104396"/>
                </a:lnTo>
                <a:lnTo>
                  <a:pt x="8031" y="104396"/>
                </a:lnTo>
                <a:lnTo>
                  <a:pt x="8031" y="104396"/>
                </a:lnTo>
                <a:lnTo>
                  <a:pt x="0" y="104396"/>
                </a:lnTo>
                <a:lnTo>
                  <a:pt x="0" y="104396"/>
                </a:lnTo>
                <a:lnTo>
                  <a:pt x="0" y="104396"/>
                </a:lnTo>
                <a:lnTo>
                  <a:pt x="0" y="112426"/>
                </a:lnTo>
                <a:lnTo>
                  <a:pt x="0" y="112426"/>
                </a:lnTo>
                <a:lnTo>
                  <a:pt x="0" y="1124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6" name="Freeform 2115"/>
          <p:cNvSpPr/>
          <p:nvPr/>
        </p:nvSpPr>
        <p:spPr>
          <a:xfrm>
            <a:off x="3078337" y="2939143"/>
            <a:ext cx="433646" cy="1011837"/>
          </a:xfrm>
          <a:custGeom>
            <a:avLst/>
            <a:gdLst/>
            <a:ahLst/>
            <a:cxnLst/>
            <a:rect l="0" t="0" r="0" b="0"/>
            <a:pathLst>
              <a:path w="433646" h="1011837">
                <a:moveTo>
                  <a:pt x="232883" y="0"/>
                </a:moveTo>
                <a:lnTo>
                  <a:pt x="224853" y="0"/>
                </a:lnTo>
                <a:lnTo>
                  <a:pt x="224853" y="0"/>
                </a:lnTo>
                <a:lnTo>
                  <a:pt x="224853" y="0"/>
                </a:lnTo>
                <a:lnTo>
                  <a:pt x="232883" y="0"/>
                </a:lnTo>
                <a:lnTo>
                  <a:pt x="232883" y="8030"/>
                </a:lnTo>
                <a:lnTo>
                  <a:pt x="232883" y="8030"/>
                </a:lnTo>
                <a:lnTo>
                  <a:pt x="232883" y="8030"/>
                </a:lnTo>
                <a:lnTo>
                  <a:pt x="240914" y="8030"/>
                </a:lnTo>
                <a:lnTo>
                  <a:pt x="240914" y="8030"/>
                </a:lnTo>
                <a:lnTo>
                  <a:pt x="248944" y="8030"/>
                </a:lnTo>
                <a:lnTo>
                  <a:pt x="248944" y="8030"/>
                </a:lnTo>
                <a:lnTo>
                  <a:pt x="256975" y="8030"/>
                </a:lnTo>
                <a:lnTo>
                  <a:pt x="256975" y="8030"/>
                </a:lnTo>
                <a:lnTo>
                  <a:pt x="265005" y="16061"/>
                </a:lnTo>
                <a:lnTo>
                  <a:pt x="265005" y="16061"/>
                </a:lnTo>
                <a:lnTo>
                  <a:pt x="273036" y="8030"/>
                </a:lnTo>
                <a:lnTo>
                  <a:pt x="281066" y="16061"/>
                </a:lnTo>
                <a:lnTo>
                  <a:pt x="289096" y="16061"/>
                </a:lnTo>
                <a:lnTo>
                  <a:pt x="297127" y="16061"/>
                </a:lnTo>
                <a:lnTo>
                  <a:pt x="305157" y="16061"/>
                </a:lnTo>
                <a:lnTo>
                  <a:pt x="313188" y="16061"/>
                </a:lnTo>
                <a:lnTo>
                  <a:pt x="321218" y="16061"/>
                </a:lnTo>
                <a:lnTo>
                  <a:pt x="321218" y="16061"/>
                </a:lnTo>
                <a:lnTo>
                  <a:pt x="329249" y="24091"/>
                </a:lnTo>
                <a:lnTo>
                  <a:pt x="345309" y="24091"/>
                </a:lnTo>
                <a:lnTo>
                  <a:pt x="345309" y="24091"/>
                </a:lnTo>
                <a:lnTo>
                  <a:pt x="353340" y="24091"/>
                </a:lnTo>
                <a:lnTo>
                  <a:pt x="361370" y="32122"/>
                </a:lnTo>
                <a:lnTo>
                  <a:pt x="369401" y="32122"/>
                </a:lnTo>
                <a:lnTo>
                  <a:pt x="369401" y="40152"/>
                </a:lnTo>
                <a:lnTo>
                  <a:pt x="377432" y="48182"/>
                </a:lnTo>
                <a:lnTo>
                  <a:pt x="385462" y="48182"/>
                </a:lnTo>
                <a:lnTo>
                  <a:pt x="385462" y="56213"/>
                </a:lnTo>
                <a:lnTo>
                  <a:pt x="401523" y="64243"/>
                </a:lnTo>
                <a:lnTo>
                  <a:pt x="401523" y="72274"/>
                </a:lnTo>
                <a:lnTo>
                  <a:pt x="409553" y="80304"/>
                </a:lnTo>
                <a:lnTo>
                  <a:pt x="409553" y="88335"/>
                </a:lnTo>
                <a:lnTo>
                  <a:pt x="417584" y="96365"/>
                </a:lnTo>
                <a:lnTo>
                  <a:pt x="417584" y="104396"/>
                </a:lnTo>
                <a:lnTo>
                  <a:pt x="425614" y="112426"/>
                </a:lnTo>
                <a:lnTo>
                  <a:pt x="425614" y="120457"/>
                </a:lnTo>
                <a:lnTo>
                  <a:pt x="433645" y="128487"/>
                </a:lnTo>
                <a:lnTo>
                  <a:pt x="433645" y="144548"/>
                </a:lnTo>
                <a:lnTo>
                  <a:pt x="433645" y="152578"/>
                </a:lnTo>
                <a:lnTo>
                  <a:pt x="433645" y="160609"/>
                </a:lnTo>
                <a:lnTo>
                  <a:pt x="433645" y="168639"/>
                </a:lnTo>
                <a:lnTo>
                  <a:pt x="433645" y="176670"/>
                </a:lnTo>
                <a:lnTo>
                  <a:pt x="433645" y="184700"/>
                </a:lnTo>
                <a:lnTo>
                  <a:pt x="433645" y="200761"/>
                </a:lnTo>
                <a:lnTo>
                  <a:pt x="433645" y="208792"/>
                </a:lnTo>
                <a:lnTo>
                  <a:pt x="433645" y="216822"/>
                </a:lnTo>
                <a:lnTo>
                  <a:pt x="433645" y="232883"/>
                </a:lnTo>
                <a:lnTo>
                  <a:pt x="433645" y="240913"/>
                </a:lnTo>
                <a:lnTo>
                  <a:pt x="433645" y="248944"/>
                </a:lnTo>
                <a:lnTo>
                  <a:pt x="433645" y="265005"/>
                </a:lnTo>
                <a:lnTo>
                  <a:pt x="433645" y="273035"/>
                </a:lnTo>
                <a:lnTo>
                  <a:pt x="433645" y="289096"/>
                </a:lnTo>
                <a:lnTo>
                  <a:pt x="433645" y="297126"/>
                </a:lnTo>
                <a:lnTo>
                  <a:pt x="433645" y="305157"/>
                </a:lnTo>
                <a:lnTo>
                  <a:pt x="425614" y="321218"/>
                </a:lnTo>
                <a:lnTo>
                  <a:pt x="425614" y="329248"/>
                </a:lnTo>
                <a:lnTo>
                  <a:pt x="417584" y="337279"/>
                </a:lnTo>
                <a:lnTo>
                  <a:pt x="417584" y="353339"/>
                </a:lnTo>
                <a:lnTo>
                  <a:pt x="409553" y="361370"/>
                </a:lnTo>
                <a:lnTo>
                  <a:pt x="409553" y="369400"/>
                </a:lnTo>
                <a:lnTo>
                  <a:pt x="401523" y="385461"/>
                </a:lnTo>
                <a:lnTo>
                  <a:pt x="401523" y="393492"/>
                </a:lnTo>
                <a:lnTo>
                  <a:pt x="393492" y="401522"/>
                </a:lnTo>
                <a:lnTo>
                  <a:pt x="385462" y="409553"/>
                </a:lnTo>
                <a:lnTo>
                  <a:pt x="377432" y="417583"/>
                </a:lnTo>
                <a:lnTo>
                  <a:pt x="369401" y="433644"/>
                </a:lnTo>
                <a:lnTo>
                  <a:pt x="369401" y="441675"/>
                </a:lnTo>
                <a:lnTo>
                  <a:pt x="361370" y="449705"/>
                </a:lnTo>
                <a:lnTo>
                  <a:pt x="353340" y="465766"/>
                </a:lnTo>
                <a:lnTo>
                  <a:pt x="345309" y="473796"/>
                </a:lnTo>
                <a:lnTo>
                  <a:pt x="337279" y="481826"/>
                </a:lnTo>
                <a:lnTo>
                  <a:pt x="329249" y="497888"/>
                </a:lnTo>
                <a:lnTo>
                  <a:pt x="321218" y="505918"/>
                </a:lnTo>
                <a:lnTo>
                  <a:pt x="305157" y="521979"/>
                </a:lnTo>
                <a:lnTo>
                  <a:pt x="297127" y="530009"/>
                </a:lnTo>
                <a:lnTo>
                  <a:pt x="289096" y="538040"/>
                </a:lnTo>
                <a:lnTo>
                  <a:pt x="273036" y="554101"/>
                </a:lnTo>
                <a:lnTo>
                  <a:pt x="265005" y="562131"/>
                </a:lnTo>
                <a:lnTo>
                  <a:pt x="256975" y="570161"/>
                </a:lnTo>
                <a:lnTo>
                  <a:pt x="240914" y="578192"/>
                </a:lnTo>
                <a:lnTo>
                  <a:pt x="232883" y="594253"/>
                </a:lnTo>
                <a:lnTo>
                  <a:pt x="224853" y="602283"/>
                </a:lnTo>
                <a:lnTo>
                  <a:pt x="216822" y="610314"/>
                </a:lnTo>
                <a:lnTo>
                  <a:pt x="200762" y="626375"/>
                </a:lnTo>
                <a:lnTo>
                  <a:pt x="192731" y="634405"/>
                </a:lnTo>
                <a:lnTo>
                  <a:pt x="184701" y="642435"/>
                </a:lnTo>
                <a:lnTo>
                  <a:pt x="168640" y="658496"/>
                </a:lnTo>
                <a:lnTo>
                  <a:pt x="160609" y="666527"/>
                </a:lnTo>
                <a:lnTo>
                  <a:pt x="152579" y="682588"/>
                </a:lnTo>
                <a:lnTo>
                  <a:pt x="144548" y="690618"/>
                </a:lnTo>
                <a:lnTo>
                  <a:pt x="128488" y="706679"/>
                </a:lnTo>
                <a:lnTo>
                  <a:pt x="120457" y="714710"/>
                </a:lnTo>
                <a:lnTo>
                  <a:pt x="112427" y="730771"/>
                </a:lnTo>
                <a:lnTo>
                  <a:pt x="104396" y="738801"/>
                </a:lnTo>
                <a:lnTo>
                  <a:pt x="96366" y="754862"/>
                </a:lnTo>
                <a:lnTo>
                  <a:pt x="80305" y="770923"/>
                </a:lnTo>
                <a:lnTo>
                  <a:pt x="72275" y="778953"/>
                </a:lnTo>
                <a:lnTo>
                  <a:pt x="64244" y="795014"/>
                </a:lnTo>
                <a:lnTo>
                  <a:pt x="56214" y="803044"/>
                </a:lnTo>
                <a:lnTo>
                  <a:pt x="48183" y="819105"/>
                </a:lnTo>
                <a:lnTo>
                  <a:pt x="40152" y="827136"/>
                </a:lnTo>
                <a:lnTo>
                  <a:pt x="40152" y="843197"/>
                </a:lnTo>
                <a:lnTo>
                  <a:pt x="24092" y="859257"/>
                </a:lnTo>
                <a:lnTo>
                  <a:pt x="24092" y="867288"/>
                </a:lnTo>
                <a:lnTo>
                  <a:pt x="16061" y="883349"/>
                </a:lnTo>
                <a:lnTo>
                  <a:pt x="16061" y="891379"/>
                </a:lnTo>
                <a:lnTo>
                  <a:pt x="8031" y="899410"/>
                </a:lnTo>
                <a:lnTo>
                  <a:pt x="8031" y="915471"/>
                </a:lnTo>
                <a:lnTo>
                  <a:pt x="8031" y="923501"/>
                </a:lnTo>
                <a:lnTo>
                  <a:pt x="0" y="931532"/>
                </a:lnTo>
                <a:lnTo>
                  <a:pt x="0" y="939562"/>
                </a:lnTo>
                <a:lnTo>
                  <a:pt x="0" y="947593"/>
                </a:lnTo>
                <a:lnTo>
                  <a:pt x="0" y="955623"/>
                </a:lnTo>
                <a:lnTo>
                  <a:pt x="0" y="963653"/>
                </a:lnTo>
                <a:lnTo>
                  <a:pt x="0" y="971684"/>
                </a:lnTo>
                <a:lnTo>
                  <a:pt x="0" y="971684"/>
                </a:lnTo>
                <a:lnTo>
                  <a:pt x="0" y="979714"/>
                </a:lnTo>
                <a:lnTo>
                  <a:pt x="0" y="987744"/>
                </a:lnTo>
                <a:lnTo>
                  <a:pt x="0" y="987744"/>
                </a:lnTo>
                <a:lnTo>
                  <a:pt x="0" y="995775"/>
                </a:lnTo>
                <a:lnTo>
                  <a:pt x="0" y="1003805"/>
                </a:lnTo>
                <a:lnTo>
                  <a:pt x="0" y="1003805"/>
                </a:lnTo>
                <a:lnTo>
                  <a:pt x="8031" y="1011836"/>
                </a:lnTo>
                <a:lnTo>
                  <a:pt x="8031" y="101183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7" name="Freeform 2116"/>
          <p:cNvSpPr/>
          <p:nvPr/>
        </p:nvSpPr>
        <p:spPr>
          <a:xfrm>
            <a:off x="2484084" y="3942948"/>
            <a:ext cx="224854" cy="265006"/>
          </a:xfrm>
          <a:custGeom>
            <a:avLst/>
            <a:gdLst/>
            <a:ahLst/>
            <a:cxnLst/>
            <a:rect l="0" t="0" r="0" b="0"/>
            <a:pathLst>
              <a:path w="224854" h="265006">
                <a:moveTo>
                  <a:pt x="8031" y="48183"/>
                </a:moveTo>
                <a:lnTo>
                  <a:pt x="8031" y="48183"/>
                </a:lnTo>
                <a:lnTo>
                  <a:pt x="0" y="56214"/>
                </a:lnTo>
                <a:lnTo>
                  <a:pt x="0" y="56214"/>
                </a:lnTo>
                <a:lnTo>
                  <a:pt x="0" y="64244"/>
                </a:lnTo>
                <a:lnTo>
                  <a:pt x="0" y="72275"/>
                </a:lnTo>
                <a:lnTo>
                  <a:pt x="0" y="72275"/>
                </a:lnTo>
                <a:lnTo>
                  <a:pt x="0" y="80305"/>
                </a:lnTo>
                <a:lnTo>
                  <a:pt x="8031" y="88335"/>
                </a:lnTo>
                <a:lnTo>
                  <a:pt x="8031" y="96366"/>
                </a:lnTo>
                <a:lnTo>
                  <a:pt x="8031" y="104396"/>
                </a:lnTo>
                <a:lnTo>
                  <a:pt x="8031" y="112427"/>
                </a:lnTo>
                <a:lnTo>
                  <a:pt x="8031" y="120457"/>
                </a:lnTo>
                <a:lnTo>
                  <a:pt x="8031" y="128488"/>
                </a:lnTo>
                <a:lnTo>
                  <a:pt x="8031" y="136518"/>
                </a:lnTo>
                <a:lnTo>
                  <a:pt x="8031" y="144548"/>
                </a:lnTo>
                <a:lnTo>
                  <a:pt x="8031" y="160609"/>
                </a:lnTo>
                <a:lnTo>
                  <a:pt x="8031" y="168640"/>
                </a:lnTo>
                <a:lnTo>
                  <a:pt x="8031" y="176670"/>
                </a:lnTo>
                <a:lnTo>
                  <a:pt x="8031" y="192731"/>
                </a:lnTo>
                <a:lnTo>
                  <a:pt x="8031" y="200761"/>
                </a:lnTo>
                <a:lnTo>
                  <a:pt x="8031" y="208792"/>
                </a:lnTo>
                <a:lnTo>
                  <a:pt x="16061" y="216823"/>
                </a:lnTo>
                <a:lnTo>
                  <a:pt x="16061" y="224853"/>
                </a:lnTo>
                <a:lnTo>
                  <a:pt x="16061" y="232884"/>
                </a:lnTo>
                <a:lnTo>
                  <a:pt x="16061" y="232884"/>
                </a:lnTo>
                <a:lnTo>
                  <a:pt x="16061" y="240914"/>
                </a:lnTo>
                <a:lnTo>
                  <a:pt x="16061" y="248944"/>
                </a:lnTo>
                <a:lnTo>
                  <a:pt x="16061" y="248944"/>
                </a:lnTo>
                <a:lnTo>
                  <a:pt x="16061" y="248944"/>
                </a:lnTo>
                <a:lnTo>
                  <a:pt x="16061" y="248944"/>
                </a:lnTo>
                <a:lnTo>
                  <a:pt x="16061" y="256975"/>
                </a:lnTo>
                <a:lnTo>
                  <a:pt x="16061" y="256975"/>
                </a:lnTo>
                <a:lnTo>
                  <a:pt x="16061" y="256975"/>
                </a:lnTo>
                <a:lnTo>
                  <a:pt x="16061" y="256975"/>
                </a:lnTo>
                <a:lnTo>
                  <a:pt x="16061" y="248944"/>
                </a:lnTo>
                <a:lnTo>
                  <a:pt x="16061" y="248944"/>
                </a:lnTo>
                <a:lnTo>
                  <a:pt x="16061" y="240914"/>
                </a:lnTo>
                <a:lnTo>
                  <a:pt x="16061" y="232884"/>
                </a:lnTo>
                <a:lnTo>
                  <a:pt x="16061" y="224853"/>
                </a:lnTo>
                <a:lnTo>
                  <a:pt x="16061" y="216823"/>
                </a:lnTo>
                <a:lnTo>
                  <a:pt x="16061" y="200761"/>
                </a:lnTo>
                <a:lnTo>
                  <a:pt x="16061" y="192731"/>
                </a:lnTo>
                <a:lnTo>
                  <a:pt x="16061" y="176670"/>
                </a:lnTo>
                <a:lnTo>
                  <a:pt x="16061" y="160609"/>
                </a:lnTo>
                <a:lnTo>
                  <a:pt x="16061" y="152579"/>
                </a:lnTo>
                <a:lnTo>
                  <a:pt x="16061" y="136518"/>
                </a:lnTo>
                <a:lnTo>
                  <a:pt x="16061" y="120457"/>
                </a:lnTo>
                <a:lnTo>
                  <a:pt x="16061" y="112427"/>
                </a:lnTo>
                <a:lnTo>
                  <a:pt x="24092" y="104396"/>
                </a:lnTo>
                <a:lnTo>
                  <a:pt x="24092" y="88335"/>
                </a:lnTo>
                <a:lnTo>
                  <a:pt x="24092" y="80305"/>
                </a:lnTo>
                <a:lnTo>
                  <a:pt x="24092" y="72275"/>
                </a:lnTo>
                <a:lnTo>
                  <a:pt x="24092" y="64244"/>
                </a:lnTo>
                <a:lnTo>
                  <a:pt x="24092" y="56214"/>
                </a:lnTo>
                <a:lnTo>
                  <a:pt x="24092" y="48183"/>
                </a:lnTo>
                <a:lnTo>
                  <a:pt x="24092" y="40153"/>
                </a:lnTo>
                <a:lnTo>
                  <a:pt x="24092" y="32123"/>
                </a:lnTo>
                <a:lnTo>
                  <a:pt x="24092" y="24092"/>
                </a:lnTo>
                <a:lnTo>
                  <a:pt x="24092" y="24092"/>
                </a:lnTo>
                <a:lnTo>
                  <a:pt x="24092" y="16062"/>
                </a:lnTo>
                <a:lnTo>
                  <a:pt x="24092" y="16062"/>
                </a:lnTo>
                <a:lnTo>
                  <a:pt x="32122" y="8031"/>
                </a:lnTo>
                <a:lnTo>
                  <a:pt x="32122" y="0"/>
                </a:lnTo>
                <a:lnTo>
                  <a:pt x="32122" y="0"/>
                </a:lnTo>
                <a:lnTo>
                  <a:pt x="32122" y="0"/>
                </a:lnTo>
                <a:lnTo>
                  <a:pt x="32122" y="0"/>
                </a:lnTo>
                <a:lnTo>
                  <a:pt x="40153" y="8031"/>
                </a:lnTo>
                <a:lnTo>
                  <a:pt x="40153" y="8031"/>
                </a:lnTo>
                <a:lnTo>
                  <a:pt x="40153" y="16062"/>
                </a:lnTo>
                <a:lnTo>
                  <a:pt x="48183" y="24092"/>
                </a:lnTo>
                <a:lnTo>
                  <a:pt x="56214" y="32123"/>
                </a:lnTo>
                <a:lnTo>
                  <a:pt x="64244" y="40153"/>
                </a:lnTo>
                <a:lnTo>
                  <a:pt x="64244" y="48183"/>
                </a:lnTo>
                <a:lnTo>
                  <a:pt x="72274" y="64244"/>
                </a:lnTo>
                <a:lnTo>
                  <a:pt x="80305" y="72275"/>
                </a:lnTo>
                <a:lnTo>
                  <a:pt x="80305" y="88335"/>
                </a:lnTo>
                <a:lnTo>
                  <a:pt x="88335" y="104396"/>
                </a:lnTo>
                <a:lnTo>
                  <a:pt x="96366" y="112427"/>
                </a:lnTo>
                <a:lnTo>
                  <a:pt x="104396" y="128488"/>
                </a:lnTo>
                <a:lnTo>
                  <a:pt x="120457" y="144548"/>
                </a:lnTo>
                <a:lnTo>
                  <a:pt x="120457" y="152579"/>
                </a:lnTo>
                <a:lnTo>
                  <a:pt x="128488" y="168640"/>
                </a:lnTo>
                <a:lnTo>
                  <a:pt x="136518" y="184701"/>
                </a:lnTo>
                <a:lnTo>
                  <a:pt x="144549" y="192731"/>
                </a:lnTo>
                <a:lnTo>
                  <a:pt x="152579" y="200761"/>
                </a:lnTo>
                <a:lnTo>
                  <a:pt x="160610" y="216823"/>
                </a:lnTo>
                <a:lnTo>
                  <a:pt x="168640" y="224853"/>
                </a:lnTo>
                <a:lnTo>
                  <a:pt x="168640" y="232884"/>
                </a:lnTo>
                <a:lnTo>
                  <a:pt x="176670" y="240914"/>
                </a:lnTo>
                <a:lnTo>
                  <a:pt x="184701" y="248944"/>
                </a:lnTo>
                <a:lnTo>
                  <a:pt x="184701" y="248944"/>
                </a:lnTo>
                <a:lnTo>
                  <a:pt x="192731" y="256975"/>
                </a:lnTo>
                <a:lnTo>
                  <a:pt x="192731" y="256975"/>
                </a:lnTo>
                <a:lnTo>
                  <a:pt x="200762" y="265005"/>
                </a:lnTo>
                <a:lnTo>
                  <a:pt x="200762" y="265005"/>
                </a:lnTo>
                <a:lnTo>
                  <a:pt x="208792" y="265005"/>
                </a:lnTo>
                <a:lnTo>
                  <a:pt x="208792" y="265005"/>
                </a:lnTo>
                <a:lnTo>
                  <a:pt x="216822" y="256975"/>
                </a:lnTo>
                <a:lnTo>
                  <a:pt x="216822" y="256975"/>
                </a:lnTo>
                <a:lnTo>
                  <a:pt x="216822" y="248944"/>
                </a:lnTo>
                <a:lnTo>
                  <a:pt x="216822" y="240914"/>
                </a:lnTo>
                <a:lnTo>
                  <a:pt x="224853" y="232884"/>
                </a:lnTo>
                <a:lnTo>
                  <a:pt x="224853" y="224853"/>
                </a:lnTo>
                <a:lnTo>
                  <a:pt x="224853" y="216823"/>
                </a:lnTo>
                <a:lnTo>
                  <a:pt x="224853" y="200761"/>
                </a:lnTo>
                <a:lnTo>
                  <a:pt x="224853" y="184701"/>
                </a:lnTo>
                <a:lnTo>
                  <a:pt x="224853" y="168640"/>
                </a:lnTo>
                <a:lnTo>
                  <a:pt x="224853" y="152579"/>
                </a:lnTo>
                <a:lnTo>
                  <a:pt x="224853" y="136518"/>
                </a:lnTo>
                <a:lnTo>
                  <a:pt x="216822" y="128488"/>
                </a:lnTo>
                <a:lnTo>
                  <a:pt x="216822" y="112427"/>
                </a:lnTo>
                <a:lnTo>
                  <a:pt x="216822" y="96366"/>
                </a:lnTo>
                <a:lnTo>
                  <a:pt x="216822" y="88335"/>
                </a:lnTo>
                <a:lnTo>
                  <a:pt x="216822" y="72275"/>
                </a:lnTo>
                <a:lnTo>
                  <a:pt x="208792" y="64244"/>
                </a:lnTo>
                <a:lnTo>
                  <a:pt x="208792" y="56214"/>
                </a:lnTo>
                <a:lnTo>
                  <a:pt x="208792" y="40153"/>
                </a:lnTo>
                <a:lnTo>
                  <a:pt x="208792" y="32123"/>
                </a:lnTo>
                <a:lnTo>
                  <a:pt x="208792" y="24092"/>
                </a:lnTo>
                <a:lnTo>
                  <a:pt x="208792" y="16062"/>
                </a:lnTo>
                <a:lnTo>
                  <a:pt x="216822" y="8031"/>
                </a:lnTo>
                <a:lnTo>
                  <a:pt x="216822" y="0"/>
                </a:lnTo>
                <a:lnTo>
                  <a:pt x="216822" y="0"/>
                </a:lnTo>
                <a:lnTo>
                  <a:pt x="216822" y="0"/>
                </a:lnTo>
                <a:lnTo>
                  <a:pt x="216822" y="0"/>
                </a:lnTo>
                <a:lnTo>
                  <a:pt x="216822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8" name="Freeform 2117"/>
          <p:cNvSpPr/>
          <p:nvPr/>
        </p:nvSpPr>
        <p:spPr>
          <a:xfrm>
            <a:off x="2821363" y="4039314"/>
            <a:ext cx="8032" cy="160610"/>
          </a:xfrm>
          <a:custGeom>
            <a:avLst/>
            <a:gdLst/>
            <a:ahLst/>
            <a:cxnLst/>
            <a:rect l="0" t="0" r="0" b="0"/>
            <a:pathLst>
              <a:path w="8032" h="16061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030"/>
                </a:lnTo>
                <a:lnTo>
                  <a:pt x="8031" y="8030"/>
                </a:lnTo>
                <a:lnTo>
                  <a:pt x="8031" y="8030"/>
                </a:lnTo>
                <a:lnTo>
                  <a:pt x="8031" y="16061"/>
                </a:lnTo>
                <a:lnTo>
                  <a:pt x="8031" y="24091"/>
                </a:lnTo>
                <a:lnTo>
                  <a:pt x="8031" y="32122"/>
                </a:lnTo>
                <a:lnTo>
                  <a:pt x="8031" y="40152"/>
                </a:lnTo>
                <a:lnTo>
                  <a:pt x="8031" y="48182"/>
                </a:lnTo>
                <a:lnTo>
                  <a:pt x="8031" y="56213"/>
                </a:lnTo>
                <a:lnTo>
                  <a:pt x="8031" y="64243"/>
                </a:lnTo>
                <a:lnTo>
                  <a:pt x="8031" y="72274"/>
                </a:lnTo>
                <a:lnTo>
                  <a:pt x="8031" y="80304"/>
                </a:lnTo>
                <a:lnTo>
                  <a:pt x="8031" y="88335"/>
                </a:lnTo>
                <a:lnTo>
                  <a:pt x="0" y="96365"/>
                </a:lnTo>
                <a:lnTo>
                  <a:pt x="0" y="104395"/>
                </a:lnTo>
                <a:lnTo>
                  <a:pt x="0" y="112426"/>
                </a:lnTo>
                <a:lnTo>
                  <a:pt x="0" y="120457"/>
                </a:lnTo>
                <a:lnTo>
                  <a:pt x="0" y="128487"/>
                </a:lnTo>
                <a:lnTo>
                  <a:pt x="0" y="136518"/>
                </a:lnTo>
                <a:lnTo>
                  <a:pt x="0" y="136518"/>
                </a:lnTo>
                <a:lnTo>
                  <a:pt x="0" y="144548"/>
                </a:lnTo>
                <a:lnTo>
                  <a:pt x="8031" y="144548"/>
                </a:lnTo>
                <a:lnTo>
                  <a:pt x="8031" y="152578"/>
                </a:lnTo>
                <a:lnTo>
                  <a:pt x="8031" y="152578"/>
                </a:lnTo>
                <a:lnTo>
                  <a:pt x="8031" y="152578"/>
                </a:lnTo>
                <a:lnTo>
                  <a:pt x="8031" y="152578"/>
                </a:lnTo>
                <a:lnTo>
                  <a:pt x="8031" y="152578"/>
                </a:lnTo>
                <a:lnTo>
                  <a:pt x="8031" y="152578"/>
                </a:lnTo>
                <a:lnTo>
                  <a:pt x="8031" y="160609"/>
                </a:lnTo>
                <a:lnTo>
                  <a:pt x="8031" y="152578"/>
                </a:lnTo>
                <a:lnTo>
                  <a:pt x="8031" y="152578"/>
                </a:lnTo>
                <a:lnTo>
                  <a:pt x="8031" y="152578"/>
                </a:lnTo>
                <a:lnTo>
                  <a:pt x="8031" y="152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9" name="Freeform 2118"/>
          <p:cNvSpPr/>
          <p:nvPr/>
        </p:nvSpPr>
        <p:spPr>
          <a:xfrm>
            <a:off x="3038185" y="391082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0" name="Freeform 2119"/>
          <p:cNvSpPr/>
          <p:nvPr/>
        </p:nvSpPr>
        <p:spPr>
          <a:xfrm>
            <a:off x="2901668" y="3870675"/>
            <a:ext cx="168640" cy="377431"/>
          </a:xfrm>
          <a:custGeom>
            <a:avLst/>
            <a:gdLst/>
            <a:ahLst/>
            <a:cxnLst/>
            <a:rect l="0" t="0" r="0" b="0"/>
            <a:pathLst>
              <a:path w="168640" h="377431">
                <a:moveTo>
                  <a:pt x="128487" y="24091"/>
                </a:moveTo>
                <a:lnTo>
                  <a:pt x="128487" y="16061"/>
                </a:lnTo>
                <a:lnTo>
                  <a:pt x="120456" y="16061"/>
                </a:lnTo>
                <a:lnTo>
                  <a:pt x="112426" y="8030"/>
                </a:lnTo>
                <a:lnTo>
                  <a:pt x="104395" y="8030"/>
                </a:lnTo>
                <a:lnTo>
                  <a:pt x="96365" y="0"/>
                </a:lnTo>
                <a:lnTo>
                  <a:pt x="88335" y="0"/>
                </a:lnTo>
                <a:lnTo>
                  <a:pt x="80304" y="0"/>
                </a:lnTo>
                <a:lnTo>
                  <a:pt x="64243" y="0"/>
                </a:lnTo>
                <a:lnTo>
                  <a:pt x="56213" y="0"/>
                </a:lnTo>
                <a:lnTo>
                  <a:pt x="48182" y="0"/>
                </a:lnTo>
                <a:lnTo>
                  <a:pt x="40152" y="8030"/>
                </a:lnTo>
                <a:lnTo>
                  <a:pt x="32122" y="8030"/>
                </a:lnTo>
                <a:lnTo>
                  <a:pt x="24091" y="16061"/>
                </a:lnTo>
                <a:lnTo>
                  <a:pt x="16060" y="24091"/>
                </a:lnTo>
                <a:lnTo>
                  <a:pt x="16060" y="32121"/>
                </a:lnTo>
                <a:lnTo>
                  <a:pt x="8030" y="40152"/>
                </a:lnTo>
                <a:lnTo>
                  <a:pt x="8030" y="48182"/>
                </a:lnTo>
                <a:lnTo>
                  <a:pt x="8030" y="56212"/>
                </a:lnTo>
                <a:lnTo>
                  <a:pt x="8030" y="64243"/>
                </a:lnTo>
                <a:lnTo>
                  <a:pt x="8030" y="72273"/>
                </a:lnTo>
                <a:lnTo>
                  <a:pt x="8030" y="80304"/>
                </a:lnTo>
                <a:lnTo>
                  <a:pt x="16060" y="88335"/>
                </a:lnTo>
                <a:lnTo>
                  <a:pt x="16060" y="96365"/>
                </a:lnTo>
                <a:lnTo>
                  <a:pt x="24091" y="104396"/>
                </a:lnTo>
                <a:lnTo>
                  <a:pt x="32122" y="104396"/>
                </a:lnTo>
                <a:lnTo>
                  <a:pt x="32122" y="112426"/>
                </a:lnTo>
                <a:lnTo>
                  <a:pt x="40152" y="112426"/>
                </a:lnTo>
                <a:lnTo>
                  <a:pt x="48182" y="112426"/>
                </a:lnTo>
                <a:lnTo>
                  <a:pt x="56213" y="112426"/>
                </a:lnTo>
                <a:lnTo>
                  <a:pt x="64243" y="120456"/>
                </a:lnTo>
                <a:lnTo>
                  <a:pt x="72274" y="112426"/>
                </a:lnTo>
                <a:lnTo>
                  <a:pt x="80304" y="112426"/>
                </a:lnTo>
                <a:lnTo>
                  <a:pt x="88335" y="112426"/>
                </a:lnTo>
                <a:lnTo>
                  <a:pt x="96365" y="104396"/>
                </a:lnTo>
                <a:lnTo>
                  <a:pt x="104395" y="104396"/>
                </a:lnTo>
                <a:lnTo>
                  <a:pt x="112426" y="96365"/>
                </a:lnTo>
                <a:lnTo>
                  <a:pt x="120456" y="88335"/>
                </a:lnTo>
                <a:lnTo>
                  <a:pt x="128487" y="80304"/>
                </a:lnTo>
                <a:lnTo>
                  <a:pt x="136517" y="72273"/>
                </a:lnTo>
                <a:lnTo>
                  <a:pt x="136517" y="64243"/>
                </a:lnTo>
                <a:lnTo>
                  <a:pt x="144548" y="56212"/>
                </a:lnTo>
                <a:lnTo>
                  <a:pt x="152578" y="48182"/>
                </a:lnTo>
                <a:lnTo>
                  <a:pt x="152578" y="40152"/>
                </a:lnTo>
                <a:lnTo>
                  <a:pt x="160608" y="40152"/>
                </a:lnTo>
                <a:lnTo>
                  <a:pt x="160608" y="32121"/>
                </a:lnTo>
                <a:lnTo>
                  <a:pt x="160608" y="24091"/>
                </a:lnTo>
                <a:lnTo>
                  <a:pt x="160608" y="24091"/>
                </a:lnTo>
                <a:lnTo>
                  <a:pt x="160608" y="16061"/>
                </a:lnTo>
                <a:lnTo>
                  <a:pt x="160608" y="16061"/>
                </a:lnTo>
                <a:lnTo>
                  <a:pt x="160608" y="16061"/>
                </a:lnTo>
                <a:lnTo>
                  <a:pt x="160608" y="16061"/>
                </a:lnTo>
                <a:lnTo>
                  <a:pt x="152578" y="16061"/>
                </a:lnTo>
                <a:lnTo>
                  <a:pt x="152578" y="16061"/>
                </a:lnTo>
                <a:lnTo>
                  <a:pt x="152578" y="16061"/>
                </a:lnTo>
                <a:lnTo>
                  <a:pt x="144548" y="16061"/>
                </a:lnTo>
                <a:lnTo>
                  <a:pt x="144548" y="16061"/>
                </a:lnTo>
                <a:lnTo>
                  <a:pt x="144548" y="24091"/>
                </a:lnTo>
                <a:lnTo>
                  <a:pt x="136517" y="32121"/>
                </a:lnTo>
                <a:lnTo>
                  <a:pt x="136517" y="32121"/>
                </a:lnTo>
                <a:lnTo>
                  <a:pt x="136517" y="40152"/>
                </a:lnTo>
                <a:lnTo>
                  <a:pt x="128487" y="48182"/>
                </a:lnTo>
                <a:lnTo>
                  <a:pt x="128487" y="56212"/>
                </a:lnTo>
                <a:lnTo>
                  <a:pt x="128487" y="72273"/>
                </a:lnTo>
                <a:lnTo>
                  <a:pt x="128487" y="80304"/>
                </a:lnTo>
                <a:lnTo>
                  <a:pt x="120456" y="88335"/>
                </a:lnTo>
                <a:lnTo>
                  <a:pt x="120456" y="104396"/>
                </a:lnTo>
                <a:lnTo>
                  <a:pt x="120456" y="112426"/>
                </a:lnTo>
                <a:lnTo>
                  <a:pt x="128487" y="120456"/>
                </a:lnTo>
                <a:lnTo>
                  <a:pt x="128487" y="136517"/>
                </a:lnTo>
                <a:lnTo>
                  <a:pt x="128487" y="144548"/>
                </a:lnTo>
                <a:lnTo>
                  <a:pt x="128487" y="160608"/>
                </a:lnTo>
                <a:lnTo>
                  <a:pt x="136517" y="168639"/>
                </a:lnTo>
                <a:lnTo>
                  <a:pt x="136517" y="176669"/>
                </a:lnTo>
                <a:lnTo>
                  <a:pt x="136517" y="192730"/>
                </a:lnTo>
                <a:lnTo>
                  <a:pt x="144548" y="200761"/>
                </a:lnTo>
                <a:lnTo>
                  <a:pt x="144548" y="216821"/>
                </a:lnTo>
                <a:lnTo>
                  <a:pt x="152578" y="224852"/>
                </a:lnTo>
                <a:lnTo>
                  <a:pt x="160608" y="232882"/>
                </a:lnTo>
                <a:lnTo>
                  <a:pt x="160608" y="248943"/>
                </a:lnTo>
                <a:lnTo>
                  <a:pt x="160608" y="256974"/>
                </a:lnTo>
                <a:lnTo>
                  <a:pt x="168639" y="265004"/>
                </a:lnTo>
                <a:lnTo>
                  <a:pt x="168639" y="281065"/>
                </a:lnTo>
                <a:lnTo>
                  <a:pt x="168639" y="289096"/>
                </a:lnTo>
                <a:lnTo>
                  <a:pt x="168639" y="297126"/>
                </a:lnTo>
                <a:lnTo>
                  <a:pt x="168639" y="305157"/>
                </a:lnTo>
                <a:lnTo>
                  <a:pt x="168639" y="313187"/>
                </a:lnTo>
                <a:lnTo>
                  <a:pt x="160608" y="321217"/>
                </a:lnTo>
                <a:lnTo>
                  <a:pt x="160608" y="329248"/>
                </a:lnTo>
                <a:lnTo>
                  <a:pt x="160608" y="337278"/>
                </a:lnTo>
                <a:lnTo>
                  <a:pt x="152578" y="345309"/>
                </a:lnTo>
                <a:lnTo>
                  <a:pt x="144548" y="345309"/>
                </a:lnTo>
                <a:lnTo>
                  <a:pt x="136517" y="353339"/>
                </a:lnTo>
                <a:lnTo>
                  <a:pt x="128487" y="361370"/>
                </a:lnTo>
                <a:lnTo>
                  <a:pt x="128487" y="361370"/>
                </a:lnTo>
                <a:lnTo>
                  <a:pt x="120456" y="369400"/>
                </a:lnTo>
                <a:lnTo>
                  <a:pt x="112426" y="369400"/>
                </a:lnTo>
                <a:lnTo>
                  <a:pt x="96365" y="369400"/>
                </a:lnTo>
                <a:lnTo>
                  <a:pt x="88335" y="377430"/>
                </a:lnTo>
                <a:lnTo>
                  <a:pt x="80304" y="377430"/>
                </a:lnTo>
                <a:lnTo>
                  <a:pt x="72274" y="369400"/>
                </a:lnTo>
                <a:lnTo>
                  <a:pt x="64243" y="369400"/>
                </a:lnTo>
                <a:lnTo>
                  <a:pt x="48182" y="369400"/>
                </a:lnTo>
                <a:lnTo>
                  <a:pt x="40152" y="369400"/>
                </a:lnTo>
                <a:lnTo>
                  <a:pt x="32122" y="361370"/>
                </a:lnTo>
                <a:lnTo>
                  <a:pt x="32122" y="361370"/>
                </a:lnTo>
                <a:lnTo>
                  <a:pt x="24091" y="353339"/>
                </a:lnTo>
                <a:lnTo>
                  <a:pt x="16060" y="353339"/>
                </a:lnTo>
                <a:lnTo>
                  <a:pt x="16060" y="345309"/>
                </a:lnTo>
                <a:lnTo>
                  <a:pt x="8030" y="337278"/>
                </a:lnTo>
                <a:lnTo>
                  <a:pt x="8030" y="329248"/>
                </a:lnTo>
                <a:lnTo>
                  <a:pt x="0" y="329248"/>
                </a:lnTo>
                <a:lnTo>
                  <a:pt x="0" y="321217"/>
                </a:lnTo>
                <a:lnTo>
                  <a:pt x="0" y="313187"/>
                </a:lnTo>
                <a:lnTo>
                  <a:pt x="8030" y="305157"/>
                </a:lnTo>
                <a:lnTo>
                  <a:pt x="8030" y="305157"/>
                </a:lnTo>
                <a:lnTo>
                  <a:pt x="8030" y="297126"/>
                </a:lnTo>
                <a:lnTo>
                  <a:pt x="16060" y="281065"/>
                </a:lnTo>
                <a:lnTo>
                  <a:pt x="16060" y="28106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1" name="Freeform 2120"/>
          <p:cNvSpPr/>
          <p:nvPr/>
        </p:nvSpPr>
        <p:spPr>
          <a:xfrm>
            <a:off x="3118489" y="3814461"/>
            <a:ext cx="104397" cy="184702"/>
          </a:xfrm>
          <a:custGeom>
            <a:avLst/>
            <a:gdLst/>
            <a:ahLst/>
            <a:cxnLst/>
            <a:rect l="0" t="0" r="0" b="0"/>
            <a:pathLst>
              <a:path w="104397" h="184702">
                <a:moveTo>
                  <a:pt x="8031" y="80305"/>
                </a:moveTo>
                <a:lnTo>
                  <a:pt x="8031" y="80305"/>
                </a:lnTo>
                <a:lnTo>
                  <a:pt x="16062" y="88335"/>
                </a:lnTo>
                <a:lnTo>
                  <a:pt x="16062" y="88335"/>
                </a:lnTo>
                <a:lnTo>
                  <a:pt x="16062" y="88335"/>
                </a:lnTo>
                <a:lnTo>
                  <a:pt x="24092" y="88335"/>
                </a:lnTo>
                <a:lnTo>
                  <a:pt x="32123" y="80305"/>
                </a:lnTo>
                <a:lnTo>
                  <a:pt x="32123" y="80305"/>
                </a:lnTo>
                <a:lnTo>
                  <a:pt x="40153" y="80305"/>
                </a:lnTo>
                <a:lnTo>
                  <a:pt x="48183" y="72275"/>
                </a:lnTo>
                <a:lnTo>
                  <a:pt x="56214" y="72275"/>
                </a:lnTo>
                <a:lnTo>
                  <a:pt x="56214" y="72275"/>
                </a:lnTo>
                <a:lnTo>
                  <a:pt x="64244" y="72275"/>
                </a:lnTo>
                <a:lnTo>
                  <a:pt x="72275" y="64244"/>
                </a:lnTo>
                <a:lnTo>
                  <a:pt x="72275" y="64244"/>
                </a:lnTo>
                <a:lnTo>
                  <a:pt x="80305" y="56214"/>
                </a:lnTo>
                <a:lnTo>
                  <a:pt x="88336" y="56214"/>
                </a:lnTo>
                <a:lnTo>
                  <a:pt x="88336" y="48183"/>
                </a:lnTo>
                <a:lnTo>
                  <a:pt x="88336" y="48183"/>
                </a:lnTo>
                <a:lnTo>
                  <a:pt x="96366" y="40153"/>
                </a:lnTo>
                <a:lnTo>
                  <a:pt x="96366" y="40153"/>
                </a:lnTo>
                <a:lnTo>
                  <a:pt x="104396" y="32122"/>
                </a:lnTo>
                <a:lnTo>
                  <a:pt x="104396" y="24092"/>
                </a:lnTo>
                <a:lnTo>
                  <a:pt x="104396" y="24092"/>
                </a:lnTo>
                <a:lnTo>
                  <a:pt x="104396" y="16061"/>
                </a:lnTo>
                <a:lnTo>
                  <a:pt x="104396" y="16061"/>
                </a:lnTo>
                <a:lnTo>
                  <a:pt x="96366" y="8031"/>
                </a:lnTo>
                <a:lnTo>
                  <a:pt x="96366" y="8031"/>
                </a:lnTo>
                <a:lnTo>
                  <a:pt x="96366" y="8031"/>
                </a:lnTo>
                <a:lnTo>
                  <a:pt x="88336" y="0"/>
                </a:lnTo>
                <a:lnTo>
                  <a:pt x="88336" y="0"/>
                </a:lnTo>
                <a:lnTo>
                  <a:pt x="80305" y="0"/>
                </a:lnTo>
                <a:lnTo>
                  <a:pt x="72275" y="8031"/>
                </a:lnTo>
                <a:lnTo>
                  <a:pt x="64244" y="8031"/>
                </a:lnTo>
                <a:lnTo>
                  <a:pt x="56214" y="16061"/>
                </a:lnTo>
                <a:lnTo>
                  <a:pt x="48183" y="16061"/>
                </a:lnTo>
                <a:lnTo>
                  <a:pt x="40153" y="24092"/>
                </a:lnTo>
                <a:lnTo>
                  <a:pt x="32123" y="32122"/>
                </a:lnTo>
                <a:lnTo>
                  <a:pt x="24092" y="48183"/>
                </a:lnTo>
                <a:lnTo>
                  <a:pt x="16062" y="56214"/>
                </a:lnTo>
                <a:lnTo>
                  <a:pt x="8031" y="72275"/>
                </a:lnTo>
                <a:lnTo>
                  <a:pt x="8031" y="80305"/>
                </a:lnTo>
                <a:lnTo>
                  <a:pt x="8031" y="88335"/>
                </a:lnTo>
                <a:lnTo>
                  <a:pt x="0" y="96366"/>
                </a:lnTo>
                <a:lnTo>
                  <a:pt x="0" y="104396"/>
                </a:lnTo>
                <a:lnTo>
                  <a:pt x="0" y="120457"/>
                </a:lnTo>
                <a:lnTo>
                  <a:pt x="0" y="128487"/>
                </a:lnTo>
                <a:lnTo>
                  <a:pt x="0" y="136518"/>
                </a:lnTo>
                <a:lnTo>
                  <a:pt x="8031" y="144549"/>
                </a:lnTo>
                <a:lnTo>
                  <a:pt x="8031" y="152579"/>
                </a:lnTo>
                <a:lnTo>
                  <a:pt x="16062" y="160610"/>
                </a:lnTo>
                <a:lnTo>
                  <a:pt x="24092" y="168640"/>
                </a:lnTo>
                <a:lnTo>
                  <a:pt x="32123" y="168640"/>
                </a:lnTo>
                <a:lnTo>
                  <a:pt x="40153" y="176670"/>
                </a:lnTo>
                <a:lnTo>
                  <a:pt x="48183" y="176670"/>
                </a:lnTo>
                <a:lnTo>
                  <a:pt x="56214" y="184701"/>
                </a:lnTo>
                <a:lnTo>
                  <a:pt x="64244" y="184701"/>
                </a:lnTo>
                <a:lnTo>
                  <a:pt x="64244" y="184701"/>
                </a:lnTo>
                <a:lnTo>
                  <a:pt x="72275" y="184701"/>
                </a:lnTo>
                <a:lnTo>
                  <a:pt x="80305" y="184701"/>
                </a:lnTo>
                <a:lnTo>
                  <a:pt x="96366" y="184701"/>
                </a:lnTo>
                <a:lnTo>
                  <a:pt x="96366" y="18470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2" name="Freeform 2121"/>
          <p:cNvSpPr/>
          <p:nvPr/>
        </p:nvSpPr>
        <p:spPr>
          <a:xfrm>
            <a:off x="3287129" y="3726127"/>
            <a:ext cx="96366" cy="176670"/>
          </a:xfrm>
          <a:custGeom>
            <a:avLst/>
            <a:gdLst/>
            <a:ahLst/>
            <a:cxnLst/>
            <a:rect l="0" t="0" r="0" b="0"/>
            <a:pathLst>
              <a:path w="96366" h="176670">
                <a:moveTo>
                  <a:pt x="16061" y="72273"/>
                </a:moveTo>
                <a:lnTo>
                  <a:pt x="8030" y="72273"/>
                </a:lnTo>
                <a:lnTo>
                  <a:pt x="8030" y="72273"/>
                </a:lnTo>
                <a:lnTo>
                  <a:pt x="8030" y="72273"/>
                </a:lnTo>
                <a:lnTo>
                  <a:pt x="8030" y="72273"/>
                </a:lnTo>
                <a:lnTo>
                  <a:pt x="8030" y="72273"/>
                </a:lnTo>
                <a:lnTo>
                  <a:pt x="8030" y="80304"/>
                </a:lnTo>
                <a:lnTo>
                  <a:pt x="8030" y="88334"/>
                </a:lnTo>
                <a:lnTo>
                  <a:pt x="8030" y="88334"/>
                </a:lnTo>
                <a:lnTo>
                  <a:pt x="8030" y="96365"/>
                </a:lnTo>
                <a:lnTo>
                  <a:pt x="8030" y="96365"/>
                </a:lnTo>
                <a:lnTo>
                  <a:pt x="0" y="104395"/>
                </a:lnTo>
                <a:lnTo>
                  <a:pt x="0" y="112426"/>
                </a:lnTo>
                <a:lnTo>
                  <a:pt x="0" y="120456"/>
                </a:lnTo>
                <a:lnTo>
                  <a:pt x="0" y="128487"/>
                </a:lnTo>
                <a:lnTo>
                  <a:pt x="0" y="136517"/>
                </a:lnTo>
                <a:lnTo>
                  <a:pt x="0" y="144548"/>
                </a:lnTo>
                <a:lnTo>
                  <a:pt x="0" y="152578"/>
                </a:lnTo>
                <a:lnTo>
                  <a:pt x="0" y="152578"/>
                </a:lnTo>
                <a:lnTo>
                  <a:pt x="0" y="160609"/>
                </a:lnTo>
                <a:lnTo>
                  <a:pt x="0" y="160609"/>
                </a:lnTo>
                <a:lnTo>
                  <a:pt x="0" y="168639"/>
                </a:lnTo>
                <a:lnTo>
                  <a:pt x="0" y="168639"/>
                </a:lnTo>
                <a:lnTo>
                  <a:pt x="0" y="176669"/>
                </a:lnTo>
                <a:lnTo>
                  <a:pt x="0" y="176669"/>
                </a:lnTo>
                <a:lnTo>
                  <a:pt x="0" y="176669"/>
                </a:lnTo>
                <a:lnTo>
                  <a:pt x="0" y="176669"/>
                </a:lnTo>
                <a:lnTo>
                  <a:pt x="0" y="176669"/>
                </a:lnTo>
                <a:lnTo>
                  <a:pt x="0" y="176669"/>
                </a:lnTo>
                <a:lnTo>
                  <a:pt x="0" y="176669"/>
                </a:lnTo>
                <a:lnTo>
                  <a:pt x="0" y="176669"/>
                </a:lnTo>
                <a:lnTo>
                  <a:pt x="0" y="176669"/>
                </a:lnTo>
                <a:lnTo>
                  <a:pt x="0" y="168639"/>
                </a:lnTo>
                <a:lnTo>
                  <a:pt x="0" y="160609"/>
                </a:lnTo>
                <a:lnTo>
                  <a:pt x="0" y="160609"/>
                </a:lnTo>
                <a:lnTo>
                  <a:pt x="0" y="144548"/>
                </a:lnTo>
                <a:lnTo>
                  <a:pt x="0" y="144548"/>
                </a:lnTo>
                <a:lnTo>
                  <a:pt x="0" y="128487"/>
                </a:lnTo>
                <a:lnTo>
                  <a:pt x="0" y="120456"/>
                </a:lnTo>
                <a:lnTo>
                  <a:pt x="0" y="112426"/>
                </a:lnTo>
                <a:lnTo>
                  <a:pt x="0" y="104395"/>
                </a:lnTo>
                <a:lnTo>
                  <a:pt x="0" y="96365"/>
                </a:lnTo>
                <a:lnTo>
                  <a:pt x="8030" y="88334"/>
                </a:lnTo>
                <a:lnTo>
                  <a:pt x="8030" y="72273"/>
                </a:lnTo>
                <a:lnTo>
                  <a:pt x="8030" y="72273"/>
                </a:lnTo>
                <a:lnTo>
                  <a:pt x="8030" y="64243"/>
                </a:lnTo>
                <a:lnTo>
                  <a:pt x="8030" y="56213"/>
                </a:lnTo>
                <a:lnTo>
                  <a:pt x="16061" y="48182"/>
                </a:lnTo>
                <a:lnTo>
                  <a:pt x="16061" y="40152"/>
                </a:lnTo>
                <a:lnTo>
                  <a:pt x="24091" y="40152"/>
                </a:lnTo>
                <a:lnTo>
                  <a:pt x="24091" y="32121"/>
                </a:lnTo>
                <a:lnTo>
                  <a:pt x="32122" y="24091"/>
                </a:lnTo>
                <a:lnTo>
                  <a:pt x="40152" y="24091"/>
                </a:lnTo>
                <a:lnTo>
                  <a:pt x="48183" y="16060"/>
                </a:lnTo>
                <a:lnTo>
                  <a:pt x="48183" y="8030"/>
                </a:lnTo>
                <a:lnTo>
                  <a:pt x="56213" y="8030"/>
                </a:lnTo>
                <a:lnTo>
                  <a:pt x="64244" y="0"/>
                </a:lnTo>
                <a:lnTo>
                  <a:pt x="64244" y="0"/>
                </a:lnTo>
                <a:lnTo>
                  <a:pt x="72274" y="0"/>
                </a:lnTo>
                <a:lnTo>
                  <a:pt x="72274" y="0"/>
                </a:lnTo>
                <a:lnTo>
                  <a:pt x="80304" y="0"/>
                </a:lnTo>
                <a:lnTo>
                  <a:pt x="88335" y="0"/>
                </a:lnTo>
                <a:lnTo>
                  <a:pt x="88335" y="0"/>
                </a:lnTo>
                <a:lnTo>
                  <a:pt x="96365" y="0"/>
                </a:lnTo>
                <a:lnTo>
                  <a:pt x="9636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3" name="Freeform 2122"/>
          <p:cNvSpPr/>
          <p:nvPr/>
        </p:nvSpPr>
        <p:spPr>
          <a:xfrm>
            <a:off x="3431677" y="3710066"/>
            <a:ext cx="16062" cy="136518"/>
          </a:xfrm>
          <a:custGeom>
            <a:avLst/>
            <a:gdLst/>
            <a:ahLst/>
            <a:cxnLst/>
            <a:rect l="0" t="0" r="0" b="0"/>
            <a:pathLst>
              <a:path w="16062" h="136518">
                <a:moveTo>
                  <a:pt x="0" y="0"/>
                </a:moveTo>
                <a:lnTo>
                  <a:pt x="0" y="0"/>
                </a:lnTo>
                <a:lnTo>
                  <a:pt x="0" y="8030"/>
                </a:lnTo>
                <a:lnTo>
                  <a:pt x="8030" y="8030"/>
                </a:lnTo>
                <a:lnTo>
                  <a:pt x="8030" y="16061"/>
                </a:lnTo>
                <a:lnTo>
                  <a:pt x="8030" y="16061"/>
                </a:lnTo>
                <a:lnTo>
                  <a:pt x="8030" y="24091"/>
                </a:lnTo>
                <a:lnTo>
                  <a:pt x="8030" y="24091"/>
                </a:lnTo>
                <a:lnTo>
                  <a:pt x="16061" y="32121"/>
                </a:lnTo>
                <a:lnTo>
                  <a:pt x="16061" y="40152"/>
                </a:lnTo>
                <a:lnTo>
                  <a:pt x="16061" y="40152"/>
                </a:lnTo>
                <a:lnTo>
                  <a:pt x="16061" y="48182"/>
                </a:lnTo>
                <a:lnTo>
                  <a:pt x="16061" y="56213"/>
                </a:lnTo>
                <a:lnTo>
                  <a:pt x="16061" y="64243"/>
                </a:lnTo>
                <a:lnTo>
                  <a:pt x="16061" y="72274"/>
                </a:lnTo>
                <a:lnTo>
                  <a:pt x="16061" y="80304"/>
                </a:lnTo>
                <a:lnTo>
                  <a:pt x="16061" y="88334"/>
                </a:lnTo>
                <a:lnTo>
                  <a:pt x="16061" y="96365"/>
                </a:lnTo>
                <a:lnTo>
                  <a:pt x="16061" y="104395"/>
                </a:lnTo>
                <a:lnTo>
                  <a:pt x="16061" y="104395"/>
                </a:lnTo>
                <a:lnTo>
                  <a:pt x="16061" y="112426"/>
                </a:lnTo>
                <a:lnTo>
                  <a:pt x="16061" y="120456"/>
                </a:lnTo>
                <a:lnTo>
                  <a:pt x="16061" y="128487"/>
                </a:lnTo>
                <a:lnTo>
                  <a:pt x="16061" y="128487"/>
                </a:lnTo>
                <a:lnTo>
                  <a:pt x="16061" y="128487"/>
                </a:lnTo>
                <a:lnTo>
                  <a:pt x="16061" y="136517"/>
                </a:lnTo>
                <a:lnTo>
                  <a:pt x="16061" y="136517"/>
                </a:lnTo>
                <a:lnTo>
                  <a:pt x="16061" y="136517"/>
                </a:lnTo>
                <a:lnTo>
                  <a:pt x="16061" y="136517"/>
                </a:lnTo>
                <a:lnTo>
                  <a:pt x="16061" y="136517"/>
                </a:lnTo>
                <a:lnTo>
                  <a:pt x="16061" y="136517"/>
                </a:lnTo>
                <a:lnTo>
                  <a:pt x="16061" y="13651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4" name="Freeform 2123"/>
          <p:cNvSpPr/>
          <p:nvPr/>
        </p:nvSpPr>
        <p:spPr>
          <a:xfrm>
            <a:off x="3415616" y="365385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5" name="Freeform 2124"/>
          <p:cNvSpPr/>
          <p:nvPr/>
        </p:nvSpPr>
        <p:spPr>
          <a:xfrm>
            <a:off x="3479860" y="3726127"/>
            <a:ext cx="216823" cy="128488"/>
          </a:xfrm>
          <a:custGeom>
            <a:avLst/>
            <a:gdLst/>
            <a:ahLst/>
            <a:cxnLst/>
            <a:rect l="0" t="0" r="0" b="0"/>
            <a:pathLst>
              <a:path w="216823" h="128488">
                <a:moveTo>
                  <a:pt x="136517" y="40152"/>
                </a:moveTo>
                <a:lnTo>
                  <a:pt x="136517" y="40152"/>
                </a:lnTo>
                <a:lnTo>
                  <a:pt x="136517" y="32121"/>
                </a:lnTo>
                <a:lnTo>
                  <a:pt x="136517" y="32121"/>
                </a:lnTo>
                <a:lnTo>
                  <a:pt x="136517" y="24091"/>
                </a:lnTo>
                <a:lnTo>
                  <a:pt x="136517" y="24091"/>
                </a:lnTo>
                <a:lnTo>
                  <a:pt x="128487" y="24091"/>
                </a:lnTo>
                <a:lnTo>
                  <a:pt x="128487" y="16060"/>
                </a:lnTo>
                <a:lnTo>
                  <a:pt x="128487" y="16060"/>
                </a:lnTo>
                <a:lnTo>
                  <a:pt x="120456" y="8030"/>
                </a:lnTo>
                <a:lnTo>
                  <a:pt x="120456" y="8030"/>
                </a:lnTo>
                <a:lnTo>
                  <a:pt x="112426" y="0"/>
                </a:lnTo>
                <a:lnTo>
                  <a:pt x="104395" y="0"/>
                </a:lnTo>
                <a:lnTo>
                  <a:pt x="104395" y="0"/>
                </a:lnTo>
                <a:lnTo>
                  <a:pt x="88335" y="0"/>
                </a:lnTo>
                <a:lnTo>
                  <a:pt x="80304" y="0"/>
                </a:lnTo>
                <a:lnTo>
                  <a:pt x="72274" y="0"/>
                </a:lnTo>
                <a:lnTo>
                  <a:pt x="64243" y="0"/>
                </a:lnTo>
                <a:lnTo>
                  <a:pt x="56213" y="8030"/>
                </a:lnTo>
                <a:lnTo>
                  <a:pt x="48182" y="8030"/>
                </a:lnTo>
                <a:lnTo>
                  <a:pt x="40152" y="16060"/>
                </a:lnTo>
                <a:lnTo>
                  <a:pt x="32122" y="24091"/>
                </a:lnTo>
                <a:lnTo>
                  <a:pt x="24091" y="32121"/>
                </a:lnTo>
                <a:lnTo>
                  <a:pt x="16061" y="40152"/>
                </a:lnTo>
                <a:lnTo>
                  <a:pt x="16061" y="48182"/>
                </a:lnTo>
                <a:lnTo>
                  <a:pt x="8030" y="56213"/>
                </a:lnTo>
                <a:lnTo>
                  <a:pt x="0" y="64243"/>
                </a:lnTo>
                <a:lnTo>
                  <a:pt x="0" y="72273"/>
                </a:lnTo>
                <a:lnTo>
                  <a:pt x="0" y="80304"/>
                </a:lnTo>
                <a:lnTo>
                  <a:pt x="0" y="88334"/>
                </a:lnTo>
                <a:lnTo>
                  <a:pt x="0" y="88334"/>
                </a:lnTo>
                <a:lnTo>
                  <a:pt x="0" y="96365"/>
                </a:lnTo>
                <a:lnTo>
                  <a:pt x="0" y="104395"/>
                </a:lnTo>
                <a:lnTo>
                  <a:pt x="0" y="112426"/>
                </a:lnTo>
                <a:lnTo>
                  <a:pt x="8030" y="112426"/>
                </a:lnTo>
                <a:lnTo>
                  <a:pt x="8030" y="120456"/>
                </a:lnTo>
                <a:lnTo>
                  <a:pt x="16061" y="120456"/>
                </a:lnTo>
                <a:lnTo>
                  <a:pt x="24091" y="120456"/>
                </a:lnTo>
                <a:lnTo>
                  <a:pt x="24091" y="128487"/>
                </a:lnTo>
                <a:lnTo>
                  <a:pt x="32122" y="128487"/>
                </a:lnTo>
                <a:lnTo>
                  <a:pt x="40152" y="128487"/>
                </a:lnTo>
                <a:lnTo>
                  <a:pt x="48182" y="128487"/>
                </a:lnTo>
                <a:lnTo>
                  <a:pt x="56213" y="128487"/>
                </a:lnTo>
                <a:lnTo>
                  <a:pt x="64243" y="120456"/>
                </a:lnTo>
                <a:lnTo>
                  <a:pt x="72274" y="120456"/>
                </a:lnTo>
                <a:lnTo>
                  <a:pt x="72274" y="112426"/>
                </a:lnTo>
                <a:lnTo>
                  <a:pt x="80304" y="104395"/>
                </a:lnTo>
                <a:lnTo>
                  <a:pt x="88335" y="104395"/>
                </a:lnTo>
                <a:lnTo>
                  <a:pt x="96365" y="96365"/>
                </a:lnTo>
                <a:lnTo>
                  <a:pt x="104395" y="88334"/>
                </a:lnTo>
                <a:lnTo>
                  <a:pt x="112426" y="80304"/>
                </a:lnTo>
                <a:lnTo>
                  <a:pt x="112426" y="72273"/>
                </a:lnTo>
                <a:lnTo>
                  <a:pt x="120456" y="64243"/>
                </a:lnTo>
                <a:lnTo>
                  <a:pt x="120456" y="56213"/>
                </a:lnTo>
                <a:lnTo>
                  <a:pt x="120456" y="48182"/>
                </a:lnTo>
                <a:lnTo>
                  <a:pt x="128487" y="40152"/>
                </a:lnTo>
                <a:lnTo>
                  <a:pt x="128487" y="40152"/>
                </a:lnTo>
                <a:lnTo>
                  <a:pt x="128487" y="32121"/>
                </a:lnTo>
                <a:lnTo>
                  <a:pt x="128487" y="32121"/>
                </a:lnTo>
                <a:lnTo>
                  <a:pt x="128487" y="32121"/>
                </a:lnTo>
                <a:lnTo>
                  <a:pt x="120456" y="24091"/>
                </a:lnTo>
                <a:lnTo>
                  <a:pt x="120456" y="24091"/>
                </a:lnTo>
                <a:lnTo>
                  <a:pt x="120456" y="24091"/>
                </a:lnTo>
                <a:lnTo>
                  <a:pt x="120456" y="24091"/>
                </a:lnTo>
                <a:lnTo>
                  <a:pt x="120456" y="24091"/>
                </a:lnTo>
                <a:lnTo>
                  <a:pt x="120456" y="24091"/>
                </a:lnTo>
                <a:lnTo>
                  <a:pt x="120456" y="32121"/>
                </a:lnTo>
                <a:lnTo>
                  <a:pt x="120456" y="32121"/>
                </a:lnTo>
                <a:lnTo>
                  <a:pt x="112426" y="32121"/>
                </a:lnTo>
                <a:lnTo>
                  <a:pt x="112426" y="40152"/>
                </a:lnTo>
                <a:lnTo>
                  <a:pt x="112426" y="48182"/>
                </a:lnTo>
                <a:lnTo>
                  <a:pt x="120456" y="56213"/>
                </a:lnTo>
                <a:lnTo>
                  <a:pt x="120456" y="56213"/>
                </a:lnTo>
                <a:lnTo>
                  <a:pt x="128487" y="64243"/>
                </a:lnTo>
                <a:lnTo>
                  <a:pt x="128487" y="72273"/>
                </a:lnTo>
                <a:lnTo>
                  <a:pt x="136517" y="80304"/>
                </a:lnTo>
                <a:lnTo>
                  <a:pt x="152578" y="88334"/>
                </a:lnTo>
                <a:lnTo>
                  <a:pt x="168639" y="96365"/>
                </a:lnTo>
                <a:lnTo>
                  <a:pt x="176670" y="96365"/>
                </a:lnTo>
                <a:lnTo>
                  <a:pt x="192731" y="104395"/>
                </a:lnTo>
                <a:lnTo>
                  <a:pt x="216822" y="112426"/>
                </a:lnTo>
                <a:lnTo>
                  <a:pt x="216822" y="11242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4877229" y="1359600"/>
              <a:ext cx="1002960" cy="5022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4189" y="1328640"/>
                <a:ext cx="1526040" cy="5695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reeform 1"/>
          <p:cNvSpPr/>
          <p:nvPr/>
        </p:nvSpPr>
        <p:spPr>
          <a:xfrm>
            <a:off x="3785017" y="1308963"/>
            <a:ext cx="112427" cy="192731"/>
          </a:xfrm>
          <a:custGeom>
            <a:avLst/>
            <a:gdLst/>
            <a:ahLst/>
            <a:cxnLst/>
            <a:rect l="0" t="0" r="0" b="0"/>
            <a:pathLst>
              <a:path w="112427" h="192731">
                <a:moveTo>
                  <a:pt x="8030" y="0"/>
                </a:moveTo>
                <a:lnTo>
                  <a:pt x="8030" y="0"/>
                </a:lnTo>
                <a:lnTo>
                  <a:pt x="8030" y="0"/>
                </a:lnTo>
                <a:lnTo>
                  <a:pt x="8030" y="0"/>
                </a:lnTo>
                <a:lnTo>
                  <a:pt x="8030" y="0"/>
                </a:lnTo>
                <a:lnTo>
                  <a:pt x="8030" y="0"/>
                </a:lnTo>
                <a:lnTo>
                  <a:pt x="8030" y="0"/>
                </a:lnTo>
                <a:lnTo>
                  <a:pt x="8030" y="0"/>
                </a:lnTo>
                <a:lnTo>
                  <a:pt x="8030" y="0"/>
                </a:lnTo>
                <a:lnTo>
                  <a:pt x="8030" y="0"/>
                </a:lnTo>
                <a:lnTo>
                  <a:pt x="8030" y="0"/>
                </a:lnTo>
                <a:lnTo>
                  <a:pt x="8030" y="0"/>
                </a:lnTo>
                <a:lnTo>
                  <a:pt x="8030" y="0"/>
                </a:lnTo>
                <a:lnTo>
                  <a:pt x="8030" y="0"/>
                </a:lnTo>
                <a:lnTo>
                  <a:pt x="0" y="0"/>
                </a:lnTo>
                <a:lnTo>
                  <a:pt x="0" y="8030"/>
                </a:lnTo>
                <a:lnTo>
                  <a:pt x="0" y="8030"/>
                </a:lnTo>
                <a:lnTo>
                  <a:pt x="0" y="16060"/>
                </a:lnTo>
                <a:lnTo>
                  <a:pt x="0" y="16060"/>
                </a:lnTo>
                <a:lnTo>
                  <a:pt x="0" y="24091"/>
                </a:lnTo>
                <a:lnTo>
                  <a:pt x="0" y="32121"/>
                </a:lnTo>
                <a:lnTo>
                  <a:pt x="0" y="40152"/>
                </a:lnTo>
                <a:lnTo>
                  <a:pt x="0" y="48182"/>
                </a:lnTo>
                <a:lnTo>
                  <a:pt x="0" y="56213"/>
                </a:lnTo>
                <a:lnTo>
                  <a:pt x="0" y="64243"/>
                </a:lnTo>
                <a:lnTo>
                  <a:pt x="0" y="64243"/>
                </a:lnTo>
                <a:lnTo>
                  <a:pt x="0" y="72274"/>
                </a:lnTo>
                <a:lnTo>
                  <a:pt x="0" y="80304"/>
                </a:lnTo>
                <a:lnTo>
                  <a:pt x="0" y="80304"/>
                </a:lnTo>
                <a:lnTo>
                  <a:pt x="0" y="88334"/>
                </a:lnTo>
                <a:lnTo>
                  <a:pt x="8030" y="96365"/>
                </a:lnTo>
                <a:lnTo>
                  <a:pt x="8030" y="104395"/>
                </a:lnTo>
                <a:lnTo>
                  <a:pt x="8030" y="112426"/>
                </a:lnTo>
                <a:lnTo>
                  <a:pt x="8030" y="112426"/>
                </a:lnTo>
                <a:lnTo>
                  <a:pt x="8030" y="120456"/>
                </a:lnTo>
                <a:lnTo>
                  <a:pt x="8030" y="120456"/>
                </a:lnTo>
                <a:lnTo>
                  <a:pt x="8030" y="128487"/>
                </a:lnTo>
                <a:lnTo>
                  <a:pt x="8030" y="128487"/>
                </a:lnTo>
                <a:lnTo>
                  <a:pt x="8030" y="136517"/>
                </a:lnTo>
                <a:lnTo>
                  <a:pt x="8030" y="144548"/>
                </a:lnTo>
                <a:lnTo>
                  <a:pt x="8030" y="152578"/>
                </a:lnTo>
                <a:lnTo>
                  <a:pt x="8030" y="160609"/>
                </a:lnTo>
                <a:lnTo>
                  <a:pt x="8030" y="168639"/>
                </a:lnTo>
                <a:lnTo>
                  <a:pt x="8030" y="176669"/>
                </a:lnTo>
                <a:lnTo>
                  <a:pt x="8030" y="176669"/>
                </a:lnTo>
                <a:lnTo>
                  <a:pt x="0" y="184700"/>
                </a:lnTo>
                <a:lnTo>
                  <a:pt x="0" y="184700"/>
                </a:lnTo>
                <a:lnTo>
                  <a:pt x="0" y="184700"/>
                </a:lnTo>
                <a:lnTo>
                  <a:pt x="0" y="184700"/>
                </a:lnTo>
                <a:lnTo>
                  <a:pt x="0" y="192730"/>
                </a:lnTo>
                <a:lnTo>
                  <a:pt x="0" y="192730"/>
                </a:lnTo>
                <a:lnTo>
                  <a:pt x="0" y="192730"/>
                </a:lnTo>
                <a:lnTo>
                  <a:pt x="0" y="192730"/>
                </a:lnTo>
                <a:lnTo>
                  <a:pt x="0" y="192730"/>
                </a:lnTo>
                <a:lnTo>
                  <a:pt x="0" y="192730"/>
                </a:lnTo>
                <a:lnTo>
                  <a:pt x="0" y="192730"/>
                </a:lnTo>
                <a:lnTo>
                  <a:pt x="0" y="192730"/>
                </a:lnTo>
                <a:lnTo>
                  <a:pt x="0" y="192730"/>
                </a:lnTo>
                <a:lnTo>
                  <a:pt x="0" y="192730"/>
                </a:lnTo>
                <a:lnTo>
                  <a:pt x="0" y="192730"/>
                </a:lnTo>
                <a:lnTo>
                  <a:pt x="0" y="192730"/>
                </a:lnTo>
                <a:lnTo>
                  <a:pt x="0" y="192730"/>
                </a:lnTo>
                <a:lnTo>
                  <a:pt x="0" y="192730"/>
                </a:lnTo>
                <a:lnTo>
                  <a:pt x="0" y="192730"/>
                </a:lnTo>
                <a:lnTo>
                  <a:pt x="8030" y="192730"/>
                </a:lnTo>
                <a:lnTo>
                  <a:pt x="8030" y="192730"/>
                </a:lnTo>
                <a:lnTo>
                  <a:pt x="16061" y="184700"/>
                </a:lnTo>
                <a:lnTo>
                  <a:pt x="16061" y="184700"/>
                </a:lnTo>
                <a:lnTo>
                  <a:pt x="24091" y="184700"/>
                </a:lnTo>
                <a:lnTo>
                  <a:pt x="32121" y="184700"/>
                </a:lnTo>
                <a:lnTo>
                  <a:pt x="40152" y="184700"/>
                </a:lnTo>
                <a:lnTo>
                  <a:pt x="48182" y="184700"/>
                </a:lnTo>
                <a:lnTo>
                  <a:pt x="56213" y="184700"/>
                </a:lnTo>
                <a:lnTo>
                  <a:pt x="64243" y="184700"/>
                </a:lnTo>
                <a:lnTo>
                  <a:pt x="72274" y="184700"/>
                </a:lnTo>
                <a:lnTo>
                  <a:pt x="80304" y="184700"/>
                </a:lnTo>
                <a:lnTo>
                  <a:pt x="80304" y="184700"/>
                </a:lnTo>
                <a:lnTo>
                  <a:pt x="88334" y="184700"/>
                </a:lnTo>
                <a:lnTo>
                  <a:pt x="96365" y="184700"/>
                </a:lnTo>
                <a:lnTo>
                  <a:pt x="104395" y="184700"/>
                </a:lnTo>
                <a:lnTo>
                  <a:pt x="104395" y="184700"/>
                </a:lnTo>
                <a:lnTo>
                  <a:pt x="112426" y="184700"/>
                </a:lnTo>
                <a:lnTo>
                  <a:pt x="112426" y="192730"/>
                </a:lnTo>
                <a:lnTo>
                  <a:pt x="112426" y="1927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61686" y="1373206"/>
            <a:ext cx="24093" cy="112427"/>
          </a:xfrm>
          <a:custGeom>
            <a:avLst/>
            <a:gdLst/>
            <a:ahLst/>
            <a:cxnLst/>
            <a:rect l="0" t="0" r="0" b="0"/>
            <a:pathLst>
              <a:path w="24093" h="112427">
                <a:moveTo>
                  <a:pt x="8031" y="0"/>
                </a:moveTo>
                <a:lnTo>
                  <a:pt x="8031" y="0"/>
                </a:lnTo>
                <a:lnTo>
                  <a:pt x="8031" y="0"/>
                </a:lnTo>
                <a:lnTo>
                  <a:pt x="803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031"/>
                </a:lnTo>
                <a:lnTo>
                  <a:pt x="0" y="8031"/>
                </a:lnTo>
                <a:lnTo>
                  <a:pt x="0" y="16061"/>
                </a:lnTo>
                <a:lnTo>
                  <a:pt x="0" y="16061"/>
                </a:lnTo>
                <a:lnTo>
                  <a:pt x="0" y="32122"/>
                </a:lnTo>
                <a:lnTo>
                  <a:pt x="8031" y="40152"/>
                </a:lnTo>
                <a:lnTo>
                  <a:pt x="8031" y="48183"/>
                </a:lnTo>
                <a:lnTo>
                  <a:pt x="8031" y="56213"/>
                </a:lnTo>
                <a:lnTo>
                  <a:pt x="8031" y="64244"/>
                </a:lnTo>
                <a:lnTo>
                  <a:pt x="8031" y="72274"/>
                </a:lnTo>
                <a:lnTo>
                  <a:pt x="16061" y="80305"/>
                </a:lnTo>
                <a:lnTo>
                  <a:pt x="16061" y="88335"/>
                </a:lnTo>
                <a:lnTo>
                  <a:pt x="16061" y="88335"/>
                </a:lnTo>
                <a:lnTo>
                  <a:pt x="16061" y="96366"/>
                </a:lnTo>
                <a:lnTo>
                  <a:pt x="16061" y="104396"/>
                </a:lnTo>
                <a:lnTo>
                  <a:pt x="16061" y="104396"/>
                </a:lnTo>
                <a:lnTo>
                  <a:pt x="24092" y="104396"/>
                </a:lnTo>
                <a:lnTo>
                  <a:pt x="24092" y="112426"/>
                </a:lnTo>
                <a:lnTo>
                  <a:pt x="24092" y="1124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945625" y="1292902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017900" y="1300932"/>
            <a:ext cx="128488" cy="176671"/>
          </a:xfrm>
          <a:custGeom>
            <a:avLst/>
            <a:gdLst/>
            <a:ahLst/>
            <a:cxnLst/>
            <a:rect l="0" t="0" r="0" b="0"/>
            <a:pathLst>
              <a:path w="128488" h="17667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031"/>
                </a:lnTo>
                <a:lnTo>
                  <a:pt x="0" y="16061"/>
                </a:lnTo>
                <a:lnTo>
                  <a:pt x="0" y="24091"/>
                </a:lnTo>
                <a:lnTo>
                  <a:pt x="0" y="32122"/>
                </a:lnTo>
                <a:lnTo>
                  <a:pt x="0" y="48183"/>
                </a:lnTo>
                <a:lnTo>
                  <a:pt x="0" y="56213"/>
                </a:lnTo>
                <a:lnTo>
                  <a:pt x="0" y="64244"/>
                </a:lnTo>
                <a:lnTo>
                  <a:pt x="0" y="80305"/>
                </a:lnTo>
                <a:lnTo>
                  <a:pt x="0" y="88335"/>
                </a:lnTo>
                <a:lnTo>
                  <a:pt x="0" y="104396"/>
                </a:lnTo>
                <a:lnTo>
                  <a:pt x="0" y="112426"/>
                </a:lnTo>
                <a:lnTo>
                  <a:pt x="0" y="128487"/>
                </a:lnTo>
                <a:lnTo>
                  <a:pt x="0" y="136518"/>
                </a:lnTo>
                <a:lnTo>
                  <a:pt x="0" y="144548"/>
                </a:lnTo>
                <a:lnTo>
                  <a:pt x="8030" y="152579"/>
                </a:lnTo>
                <a:lnTo>
                  <a:pt x="8030" y="160609"/>
                </a:lnTo>
                <a:lnTo>
                  <a:pt x="8030" y="168640"/>
                </a:lnTo>
                <a:lnTo>
                  <a:pt x="8030" y="168640"/>
                </a:lnTo>
                <a:lnTo>
                  <a:pt x="8030" y="168640"/>
                </a:lnTo>
                <a:lnTo>
                  <a:pt x="8030" y="176670"/>
                </a:lnTo>
                <a:lnTo>
                  <a:pt x="8030" y="176670"/>
                </a:lnTo>
                <a:lnTo>
                  <a:pt x="8030" y="176670"/>
                </a:lnTo>
                <a:lnTo>
                  <a:pt x="8030" y="176670"/>
                </a:lnTo>
                <a:lnTo>
                  <a:pt x="8030" y="176670"/>
                </a:lnTo>
                <a:lnTo>
                  <a:pt x="8030" y="176670"/>
                </a:lnTo>
                <a:lnTo>
                  <a:pt x="8030" y="176670"/>
                </a:lnTo>
                <a:lnTo>
                  <a:pt x="8030" y="176670"/>
                </a:lnTo>
                <a:lnTo>
                  <a:pt x="8030" y="168640"/>
                </a:lnTo>
                <a:lnTo>
                  <a:pt x="8030" y="168640"/>
                </a:lnTo>
                <a:lnTo>
                  <a:pt x="8030" y="160609"/>
                </a:lnTo>
                <a:lnTo>
                  <a:pt x="8030" y="152579"/>
                </a:lnTo>
                <a:lnTo>
                  <a:pt x="8030" y="144548"/>
                </a:lnTo>
                <a:lnTo>
                  <a:pt x="8030" y="136518"/>
                </a:lnTo>
                <a:lnTo>
                  <a:pt x="16060" y="120457"/>
                </a:lnTo>
                <a:lnTo>
                  <a:pt x="24091" y="104396"/>
                </a:lnTo>
                <a:lnTo>
                  <a:pt x="32121" y="96365"/>
                </a:lnTo>
                <a:lnTo>
                  <a:pt x="32121" y="88335"/>
                </a:lnTo>
                <a:lnTo>
                  <a:pt x="40152" y="80305"/>
                </a:lnTo>
                <a:lnTo>
                  <a:pt x="40152" y="72274"/>
                </a:lnTo>
                <a:lnTo>
                  <a:pt x="48182" y="64244"/>
                </a:lnTo>
                <a:lnTo>
                  <a:pt x="56213" y="64244"/>
                </a:lnTo>
                <a:lnTo>
                  <a:pt x="56213" y="64244"/>
                </a:lnTo>
                <a:lnTo>
                  <a:pt x="64243" y="64244"/>
                </a:lnTo>
                <a:lnTo>
                  <a:pt x="72274" y="64244"/>
                </a:lnTo>
                <a:lnTo>
                  <a:pt x="80304" y="64244"/>
                </a:lnTo>
                <a:lnTo>
                  <a:pt x="88335" y="72274"/>
                </a:lnTo>
                <a:lnTo>
                  <a:pt x="96365" y="80305"/>
                </a:lnTo>
                <a:lnTo>
                  <a:pt x="96365" y="80305"/>
                </a:lnTo>
                <a:lnTo>
                  <a:pt x="104395" y="88335"/>
                </a:lnTo>
                <a:lnTo>
                  <a:pt x="112426" y="96365"/>
                </a:lnTo>
                <a:lnTo>
                  <a:pt x="120456" y="96365"/>
                </a:lnTo>
                <a:lnTo>
                  <a:pt x="120456" y="104396"/>
                </a:lnTo>
                <a:lnTo>
                  <a:pt x="128487" y="112426"/>
                </a:lnTo>
                <a:lnTo>
                  <a:pt x="128487" y="112426"/>
                </a:lnTo>
                <a:lnTo>
                  <a:pt x="128487" y="120457"/>
                </a:lnTo>
                <a:lnTo>
                  <a:pt x="128487" y="128487"/>
                </a:lnTo>
                <a:lnTo>
                  <a:pt x="128487" y="128487"/>
                </a:lnTo>
                <a:lnTo>
                  <a:pt x="128487" y="136518"/>
                </a:lnTo>
                <a:lnTo>
                  <a:pt x="120456" y="144548"/>
                </a:lnTo>
                <a:lnTo>
                  <a:pt x="120456" y="152579"/>
                </a:lnTo>
                <a:lnTo>
                  <a:pt x="112426" y="152579"/>
                </a:lnTo>
                <a:lnTo>
                  <a:pt x="112426" y="160609"/>
                </a:lnTo>
                <a:lnTo>
                  <a:pt x="104395" y="160609"/>
                </a:lnTo>
                <a:lnTo>
                  <a:pt x="104395" y="168640"/>
                </a:lnTo>
                <a:lnTo>
                  <a:pt x="96365" y="168640"/>
                </a:lnTo>
                <a:lnTo>
                  <a:pt x="88335" y="168640"/>
                </a:lnTo>
                <a:lnTo>
                  <a:pt x="88335" y="168640"/>
                </a:lnTo>
                <a:lnTo>
                  <a:pt x="80304" y="168640"/>
                </a:lnTo>
                <a:lnTo>
                  <a:pt x="72274" y="168640"/>
                </a:lnTo>
                <a:lnTo>
                  <a:pt x="72274" y="168640"/>
                </a:lnTo>
                <a:lnTo>
                  <a:pt x="64243" y="168640"/>
                </a:lnTo>
                <a:lnTo>
                  <a:pt x="64243" y="168640"/>
                </a:lnTo>
                <a:lnTo>
                  <a:pt x="56213" y="168640"/>
                </a:lnTo>
                <a:lnTo>
                  <a:pt x="56213" y="1686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194569" y="1357145"/>
            <a:ext cx="144549" cy="200762"/>
          </a:xfrm>
          <a:custGeom>
            <a:avLst/>
            <a:gdLst/>
            <a:ahLst/>
            <a:cxnLst/>
            <a:rect l="0" t="0" r="0" b="0"/>
            <a:pathLst>
              <a:path w="144549" h="20076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031"/>
                </a:lnTo>
                <a:lnTo>
                  <a:pt x="0" y="8031"/>
                </a:lnTo>
                <a:lnTo>
                  <a:pt x="0" y="8031"/>
                </a:lnTo>
                <a:lnTo>
                  <a:pt x="0" y="24092"/>
                </a:lnTo>
                <a:lnTo>
                  <a:pt x="0" y="24092"/>
                </a:lnTo>
                <a:lnTo>
                  <a:pt x="0" y="32122"/>
                </a:lnTo>
                <a:lnTo>
                  <a:pt x="0" y="48183"/>
                </a:lnTo>
                <a:lnTo>
                  <a:pt x="8031" y="56213"/>
                </a:lnTo>
                <a:lnTo>
                  <a:pt x="0" y="64244"/>
                </a:lnTo>
                <a:lnTo>
                  <a:pt x="8031" y="80305"/>
                </a:lnTo>
                <a:lnTo>
                  <a:pt x="8031" y="80305"/>
                </a:lnTo>
                <a:lnTo>
                  <a:pt x="8031" y="96366"/>
                </a:lnTo>
                <a:lnTo>
                  <a:pt x="16061" y="96366"/>
                </a:lnTo>
                <a:lnTo>
                  <a:pt x="16061" y="104396"/>
                </a:lnTo>
                <a:lnTo>
                  <a:pt x="24091" y="112427"/>
                </a:lnTo>
                <a:lnTo>
                  <a:pt x="32122" y="112427"/>
                </a:lnTo>
                <a:lnTo>
                  <a:pt x="32122" y="120457"/>
                </a:lnTo>
                <a:lnTo>
                  <a:pt x="40152" y="120457"/>
                </a:lnTo>
                <a:lnTo>
                  <a:pt x="48183" y="120457"/>
                </a:lnTo>
                <a:lnTo>
                  <a:pt x="56213" y="128487"/>
                </a:lnTo>
                <a:lnTo>
                  <a:pt x="56213" y="128487"/>
                </a:lnTo>
                <a:lnTo>
                  <a:pt x="64244" y="120457"/>
                </a:lnTo>
                <a:lnTo>
                  <a:pt x="64244" y="120457"/>
                </a:lnTo>
                <a:lnTo>
                  <a:pt x="72274" y="112427"/>
                </a:lnTo>
                <a:lnTo>
                  <a:pt x="80305" y="112427"/>
                </a:lnTo>
                <a:lnTo>
                  <a:pt x="80305" y="104396"/>
                </a:lnTo>
                <a:lnTo>
                  <a:pt x="88335" y="96366"/>
                </a:lnTo>
                <a:lnTo>
                  <a:pt x="88335" y="88335"/>
                </a:lnTo>
                <a:lnTo>
                  <a:pt x="88335" y="80305"/>
                </a:lnTo>
                <a:lnTo>
                  <a:pt x="96366" y="72274"/>
                </a:lnTo>
                <a:lnTo>
                  <a:pt x="96366" y="64244"/>
                </a:lnTo>
                <a:lnTo>
                  <a:pt x="96366" y="48183"/>
                </a:lnTo>
                <a:lnTo>
                  <a:pt x="104396" y="32122"/>
                </a:lnTo>
                <a:lnTo>
                  <a:pt x="104396" y="32122"/>
                </a:lnTo>
                <a:lnTo>
                  <a:pt x="104396" y="24092"/>
                </a:lnTo>
                <a:lnTo>
                  <a:pt x="112427" y="16061"/>
                </a:lnTo>
                <a:lnTo>
                  <a:pt x="112427" y="8031"/>
                </a:lnTo>
                <a:lnTo>
                  <a:pt x="112427" y="8031"/>
                </a:lnTo>
                <a:lnTo>
                  <a:pt x="112427" y="0"/>
                </a:lnTo>
                <a:lnTo>
                  <a:pt x="112427" y="0"/>
                </a:lnTo>
                <a:lnTo>
                  <a:pt x="112427" y="0"/>
                </a:lnTo>
                <a:lnTo>
                  <a:pt x="112427" y="0"/>
                </a:lnTo>
                <a:lnTo>
                  <a:pt x="112427" y="0"/>
                </a:lnTo>
                <a:lnTo>
                  <a:pt x="112427" y="0"/>
                </a:lnTo>
                <a:lnTo>
                  <a:pt x="112427" y="0"/>
                </a:lnTo>
                <a:lnTo>
                  <a:pt x="112427" y="0"/>
                </a:lnTo>
                <a:lnTo>
                  <a:pt x="112427" y="0"/>
                </a:lnTo>
                <a:lnTo>
                  <a:pt x="112427" y="0"/>
                </a:lnTo>
                <a:lnTo>
                  <a:pt x="120457" y="0"/>
                </a:lnTo>
                <a:lnTo>
                  <a:pt x="120457" y="0"/>
                </a:lnTo>
                <a:lnTo>
                  <a:pt x="120457" y="0"/>
                </a:lnTo>
                <a:lnTo>
                  <a:pt x="120457" y="0"/>
                </a:lnTo>
                <a:lnTo>
                  <a:pt x="128487" y="8031"/>
                </a:lnTo>
                <a:lnTo>
                  <a:pt x="128487" y="8031"/>
                </a:lnTo>
                <a:lnTo>
                  <a:pt x="128487" y="16061"/>
                </a:lnTo>
                <a:lnTo>
                  <a:pt x="136518" y="24092"/>
                </a:lnTo>
                <a:lnTo>
                  <a:pt x="136518" y="32122"/>
                </a:lnTo>
                <a:lnTo>
                  <a:pt x="136518" y="40152"/>
                </a:lnTo>
                <a:lnTo>
                  <a:pt x="136518" y="48183"/>
                </a:lnTo>
                <a:lnTo>
                  <a:pt x="144548" y="56213"/>
                </a:lnTo>
                <a:lnTo>
                  <a:pt x="144548" y="72274"/>
                </a:lnTo>
                <a:lnTo>
                  <a:pt x="144548" y="80305"/>
                </a:lnTo>
                <a:lnTo>
                  <a:pt x="144548" y="88335"/>
                </a:lnTo>
                <a:lnTo>
                  <a:pt x="144548" y="104396"/>
                </a:lnTo>
                <a:lnTo>
                  <a:pt x="144548" y="112427"/>
                </a:lnTo>
                <a:lnTo>
                  <a:pt x="144548" y="128487"/>
                </a:lnTo>
                <a:lnTo>
                  <a:pt x="144548" y="136518"/>
                </a:lnTo>
                <a:lnTo>
                  <a:pt x="136518" y="152579"/>
                </a:lnTo>
                <a:lnTo>
                  <a:pt x="136518" y="152579"/>
                </a:lnTo>
                <a:lnTo>
                  <a:pt x="136518" y="160609"/>
                </a:lnTo>
                <a:lnTo>
                  <a:pt x="128487" y="168640"/>
                </a:lnTo>
                <a:lnTo>
                  <a:pt x="128487" y="176670"/>
                </a:lnTo>
                <a:lnTo>
                  <a:pt x="128487" y="184700"/>
                </a:lnTo>
                <a:lnTo>
                  <a:pt x="120457" y="184700"/>
                </a:lnTo>
                <a:lnTo>
                  <a:pt x="120457" y="192731"/>
                </a:lnTo>
                <a:lnTo>
                  <a:pt x="120457" y="192731"/>
                </a:lnTo>
                <a:lnTo>
                  <a:pt x="120457" y="200761"/>
                </a:lnTo>
                <a:lnTo>
                  <a:pt x="112427" y="200761"/>
                </a:lnTo>
                <a:lnTo>
                  <a:pt x="112427" y="200761"/>
                </a:lnTo>
                <a:lnTo>
                  <a:pt x="112427" y="200761"/>
                </a:lnTo>
                <a:lnTo>
                  <a:pt x="104396" y="192731"/>
                </a:lnTo>
                <a:lnTo>
                  <a:pt x="104396" y="192731"/>
                </a:lnTo>
                <a:lnTo>
                  <a:pt x="104396" y="1927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379270" y="1325023"/>
            <a:ext cx="136518" cy="144550"/>
          </a:xfrm>
          <a:custGeom>
            <a:avLst/>
            <a:gdLst/>
            <a:ahLst/>
            <a:cxnLst/>
            <a:rect l="0" t="0" r="0" b="0"/>
            <a:pathLst>
              <a:path w="136518" h="144550">
                <a:moveTo>
                  <a:pt x="128487" y="48183"/>
                </a:moveTo>
                <a:lnTo>
                  <a:pt x="128487" y="48183"/>
                </a:lnTo>
                <a:lnTo>
                  <a:pt x="128487" y="40153"/>
                </a:lnTo>
                <a:lnTo>
                  <a:pt x="128487" y="40153"/>
                </a:lnTo>
                <a:lnTo>
                  <a:pt x="120456" y="40153"/>
                </a:lnTo>
                <a:lnTo>
                  <a:pt x="120456" y="32122"/>
                </a:lnTo>
                <a:lnTo>
                  <a:pt x="120456" y="24092"/>
                </a:lnTo>
                <a:lnTo>
                  <a:pt x="112426" y="24092"/>
                </a:lnTo>
                <a:lnTo>
                  <a:pt x="112426" y="16061"/>
                </a:lnTo>
                <a:lnTo>
                  <a:pt x="104395" y="16061"/>
                </a:lnTo>
                <a:lnTo>
                  <a:pt x="104395" y="8031"/>
                </a:lnTo>
                <a:lnTo>
                  <a:pt x="96365" y="8031"/>
                </a:lnTo>
                <a:lnTo>
                  <a:pt x="96365" y="0"/>
                </a:lnTo>
                <a:lnTo>
                  <a:pt x="88334" y="0"/>
                </a:lnTo>
                <a:lnTo>
                  <a:pt x="80304" y="0"/>
                </a:lnTo>
                <a:lnTo>
                  <a:pt x="80304" y="0"/>
                </a:lnTo>
                <a:lnTo>
                  <a:pt x="72273" y="0"/>
                </a:lnTo>
                <a:lnTo>
                  <a:pt x="64243" y="0"/>
                </a:lnTo>
                <a:lnTo>
                  <a:pt x="64243" y="0"/>
                </a:lnTo>
                <a:lnTo>
                  <a:pt x="56213" y="8031"/>
                </a:lnTo>
                <a:lnTo>
                  <a:pt x="48182" y="16061"/>
                </a:lnTo>
                <a:lnTo>
                  <a:pt x="48182" y="16061"/>
                </a:lnTo>
                <a:lnTo>
                  <a:pt x="40152" y="24092"/>
                </a:lnTo>
                <a:lnTo>
                  <a:pt x="32121" y="40153"/>
                </a:lnTo>
                <a:lnTo>
                  <a:pt x="24091" y="48183"/>
                </a:lnTo>
                <a:lnTo>
                  <a:pt x="16061" y="56214"/>
                </a:lnTo>
                <a:lnTo>
                  <a:pt x="8030" y="64244"/>
                </a:lnTo>
                <a:lnTo>
                  <a:pt x="8030" y="72274"/>
                </a:lnTo>
                <a:lnTo>
                  <a:pt x="8030" y="88335"/>
                </a:lnTo>
                <a:lnTo>
                  <a:pt x="0" y="96366"/>
                </a:lnTo>
                <a:lnTo>
                  <a:pt x="0" y="96366"/>
                </a:lnTo>
                <a:lnTo>
                  <a:pt x="0" y="104396"/>
                </a:lnTo>
                <a:lnTo>
                  <a:pt x="0" y="112427"/>
                </a:lnTo>
                <a:lnTo>
                  <a:pt x="8030" y="112427"/>
                </a:lnTo>
                <a:lnTo>
                  <a:pt x="8030" y="120457"/>
                </a:lnTo>
                <a:lnTo>
                  <a:pt x="16061" y="120457"/>
                </a:lnTo>
                <a:lnTo>
                  <a:pt x="24091" y="120457"/>
                </a:lnTo>
                <a:lnTo>
                  <a:pt x="24091" y="120457"/>
                </a:lnTo>
                <a:lnTo>
                  <a:pt x="32121" y="120457"/>
                </a:lnTo>
                <a:lnTo>
                  <a:pt x="40152" y="120457"/>
                </a:lnTo>
                <a:lnTo>
                  <a:pt x="48182" y="120457"/>
                </a:lnTo>
                <a:lnTo>
                  <a:pt x="48182" y="120457"/>
                </a:lnTo>
                <a:lnTo>
                  <a:pt x="56213" y="112427"/>
                </a:lnTo>
                <a:lnTo>
                  <a:pt x="56213" y="112427"/>
                </a:lnTo>
                <a:lnTo>
                  <a:pt x="64243" y="112427"/>
                </a:lnTo>
                <a:lnTo>
                  <a:pt x="64243" y="104396"/>
                </a:lnTo>
                <a:lnTo>
                  <a:pt x="64243" y="96366"/>
                </a:lnTo>
                <a:lnTo>
                  <a:pt x="72273" y="88335"/>
                </a:lnTo>
                <a:lnTo>
                  <a:pt x="72273" y="80305"/>
                </a:lnTo>
                <a:lnTo>
                  <a:pt x="80304" y="72274"/>
                </a:lnTo>
                <a:lnTo>
                  <a:pt x="80304" y="56214"/>
                </a:lnTo>
                <a:lnTo>
                  <a:pt x="80304" y="56214"/>
                </a:lnTo>
                <a:lnTo>
                  <a:pt x="88334" y="40153"/>
                </a:lnTo>
                <a:lnTo>
                  <a:pt x="88334" y="32122"/>
                </a:lnTo>
                <a:lnTo>
                  <a:pt x="88334" y="32122"/>
                </a:lnTo>
                <a:lnTo>
                  <a:pt x="88334" y="32122"/>
                </a:lnTo>
                <a:lnTo>
                  <a:pt x="88334" y="24092"/>
                </a:lnTo>
                <a:lnTo>
                  <a:pt x="88334" y="24092"/>
                </a:lnTo>
                <a:lnTo>
                  <a:pt x="88334" y="24092"/>
                </a:lnTo>
                <a:lnTo>
                  <a:pt x="88334" y="24092"/>
                </a:lnTo>
                <a:lnTo>
                  <a:pt x="88334" y="24092"/>
                </a:lnTo>
                <a:lnTo>
                  <a:pt x="88334" y="24092"/>
                </a:lnTo>
                <a:lnTo>
                  <a:pt x="88334" y="24092"/>
                </a:lnTo>
                <a:lnTo>
                  <a:pt x="88334" y="24092"/>
                </a:lnTo>
                <a:lnTo>
                  <a:pt x="88334" y="24092"/>
                </a:lnTo>
                <a:lnTo>
                  <a:pt x="88334" y="32122"/>
                </a:lnTo>
                <a:lnTo>
                  <a:pt x="96365" y="32122"/>
                </a:lnTo>
                <a:lnTo>
                  <a:pt x="96365" y="32122"/>
                </a:lnTo>
                <a:lnTo>
                  <a:pt x="96365" y="40153"/>
                </a:lnTo>
                <a:lnTo>
                  <a:pt x="104395" y="40153"/>
                </a:lnTo>
                <a:lnTo>
                  <a:pt x="104395" y="48183"/>
                </a:lnTo>
                <a:lnTo>
                  <a:pt x="112426" y="56214"/>
                </a:lnTo>
                <a:lnTo>
                  <a:pt x="112426" y="64244"/>
                </a:lnTo>
                <a:lnTo>
                  <a:pt x="112426" y="72274"/>
                </a:lnTo>
                <a:lnTo>
                  <a:pt x="112426" y="80305"/>
                </a:lnTo>
                <a:lnTo>
                  <a:pt x="112426" y="96366"/>
                </a:lnTo>
                <a:lnTo>
                  <a:pt x="112426" y="104396"/>
                </a:lnTo>
                <a:lnTo>
                  <a:pt x="120456" y="112427"/>
                </a:lnTo>
                <a:lnTo>
                  <a:pt x="120456" y="120457"/>
                </a:lnTo>
                <a:lnTo>
                  <a:pt x="120456" y="128488"/>
                </a:lnTo>
                <a:lnTo>
                  <a:pt x="120456" y="128488"/>
                </a:lnTo>
                <a:lnTo>
                  <a:pt x="120456" y="136518"/>
                </a:lnTo>
                <a:lnTo>
                  <a:pt x="120456" y="136518"/>
                </a:lnTo>
                <a:lnTo>
                  <a:pt x="128487" y="136518"/>
                </a:lnTo>
                <a:lnTo>
                  <a:pt x="128487" y="144549"/>
                </a:lnTo>
                <a:lnTo>
                  <a:pt x="128487" y="136518"/>
                </a:lnTo>
                <a:lnTo>
                  <a:pt x="136517" y="136518"/>
                </a:lnTo>
                <a:lnTo>
                  <a:pt x="136517" y="1365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740639" y="1469572"/>
            <a:ext cx="32123" cy="152579"/>
          </a:xfrm>
          <a:custGeom>
            <a:avLst/>
            <a:gdLst/>
            <a:ahLst/>
            <a:cxnLst/>
            <a:rect l="0" t="0" r="0" b="0"/>
            <a:pathLst>
              <a:path w="32123" h="15257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030"/>
                </a:lnTo>
                <a:lnTo>
                  <a:pt x="8031" y="8030"/>
                </a:lnTo>
                <a:lnTo>
                  <a:pt x="8031" y="8030"/>
                </a:lnTo>
                <a:lnTo>
                  <a:pt x="8031" y="16060"/>
                </a:lnTo>
                <a:lnTo>
                  <a:pt x="8031" y="16060"/>
                </a:lnTo>
                <a:lnTo>
                  <a:pt x="8031" y="24091"/>
                </a:lnTo>
                <a:lnTo>
                  <a:pt x="8031" y="24091"/>
                </a:lnTo>
                <a:lnTo>
                  <a:pt x="8031" y="32121"/>
                </a:lnTo>
                <a:lnTo>
                  <a:pt x="8031" y="40152"/>
                </a:lnTo>
                <a:lnTo>
                  <a:pt x="8031" y="48182"/>
                </a:lnTo>
                <a:lnTo>
                  <a:pt x="8031" y="48182"/>
                </a:lnTo>
                <a:lnTo>
                  <a:pt x="8031" y="56213"/>
                </a:lnTo>
                <a:lnTo>
                  <a:pt x="8031" y="64243"/>
                </a:lnTo>
                <a:lnTo>
                  <a:pt x="8031" y="72273"/>
                </a:lnTo>
                <a:lnTo>
                  <a:pt x="16061" y="80304"/>
                </a:lnTo>
                <a:lnTo>
                  <a:pt x="16061" y="88334"/>
                </a:lnTo>
                <a:lnTo>
                  <a:pt x="16061" y="96365"/>
                </a:lnTo>
                <a:lnTo>
                  <a:pt x="16061" y="104395"/>
                </a:lnTo>
                <a:lnTo>
                  <a:pt x="16061" y="104395"/>
                </a:lnTo>
                <a:lnTo>
                  <a:pt x="16061" y="112426"/>
                </a:lnTo>
                <a:lnTo>
                  <a:pt x="16061" y="120456"/>
                </a:lnTo>
                <a:lnTo>
                  <a:pt x="16061" y="128487"/>
                </a:lnTo>
                <a:lnTo>
                  <a:pt x="24092" y="136517"/>
                </a:lnTo>
                <a:lnTo>
                  <a:pt x="24092" y="136517"/>
                </a:lnTo>
                <a:lnTo>
                  <a:pt x="24092" y="144547"/>
                </a:lnTo>
                <a:lnTo>
                  <a:pt x="24092" y="144547"/>
                </a:lnTo>
                <a:lnTo>
                  <a:pt x="32122" y="152578"/>
                </a:lnTo>
                <a:lnTo>
                  <a:pt x="32122" y="152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716548" y="1421389"/>
            <a:ext cx="88336" cy="24092"/>
          </a:xfrm>
          <a:custGeom>
            <a:avLst/>
            <a:gdLst/>
            <a:ahLst/>
            <a:cxnLst/>
            <a:rect l="0" t="0" r="0" b="0"/>
            <a:pathLst>
              <a:path w="88336" h="24092">
                <a:moveTo>
                  <a:pt x="0" y="24091"/>
                </a:moveTo>
                <a:lnTo>
                  <a:pt x="0" y="16061"/>
                </a:lnTo>
                <a:lnTo>
                  <a:pt x="0" y="16061"/>
                </a:lnTo>
                <a:lnTo>
                  <a:pt x="0" y="16061"/>
                </a:lnTo>
                <a:lnTo>
                  <a:pt x="0" y="16061"/>
                </a:lnTo>
                <a:lnTo>
                  <a:pt x="8031" y="16061"/>
                </a:lnTo>
                <a:lnTo>
                  <a:pt x="8031" y="16061"/>
                </a:lnTo>
                <a:lnTo>
                  <a:pt x="8031" y="16061"/>
                </a:lnTo>
                <a:lnTo>
                  <a:pt x="16061" y="16061"/>
                </a:lnTo>
                <a:lnTo>
                  <a:pt x="16061" y="16061"/>
                </a:lnTo>
                <a:lnTo>
                  <a:pt x="24091" y="8030"/>
                </a:lnTo>
                <a:lnTo>
                  <a:pt x="24091" y="8030"/>
                </a:lnTo>
                <a:lnTo>
                  <a:pt x="32122" y="8030"/>
                </a:lnTo>
                <a:lnTo>
                  <a:pt x="32122" y="8030"/>
                </a:lnTo>
                <a:lnTo>
                  <a:pt x="40152" y="8030"/>
                </a:lnTo>
                <a:lnTo>
                  <a:pt x="48183" y="8030"/>
                </a:lnTo>
                <a:lnTo>
                  <a:pt x="56213" y="8030"/>
                </a:lnTo>
                <a:lnTo>
                  <a:pt x="56213" y="8030"/>
                </a:lnTo>
                <a:lnTo>
                  <a:pt x="64244" y="0"/>
                </a:lnTo>
                <a:lnTo>
                  <a:pt x="72274" y="0"/>
                </a:lnTo>
                <a:lnTo>
                  <a:pt x="72274" y="0"/>
                </a:lnTo>
                <a:lnTo>
                  <a:pt x="80305" y="0"/>
                </a:lnTo>
                <a:lnTo>
                  <a:pt x="88335" y="0"/>
                </a:lnTo>
                <a:lnTo>
                  <a:pt x="8833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716548" y="1469572"/>
            <a:ext cx="56214" cy="24092"/>
          </a:xfrm>
          <a:custGeom>
            <a:avLst/>
            <a:gdLst/>
            <a:ahLst/>
            <a:cxnLst/>
            <a:rect l="0" t="0" r="0" b="0"/>
            <a:pathLst>
              <a:path w="56214" h="24092">
                <a:moveTo>
                  <a:pt x="0" y="24091"/>
                </a:moveTo>
                <a:lnTo>
                  <a:pt x="0" y="24091"/>
                </a:lnTo>
                <a:lnTo>
                  <a:pt x="0" y="24091"/>
                </a:lnTo>
                <a:lnTo>
                  <a:pt x="0" y="24091"/>
                </a:lnTo>
                <a:lnTo>
                  <a:pt x="0" y="24091"/>
                </a:lnTo>
                <a:lnTo>
                  <a:pt x="0" y="24091"/>
                </a:lnTo>
                <a:lnTo>
                  <a:pt x="0" y="24091"/>
                </a:lnTo>
                <a:lnTo>
                  <a:pt x="8031" y="24091"/>
                </a:lnTo>
                <a:lnTo>
                  <a:pt x="8031" y="24091"/>
                </a:lnTo>
                <a:lnTo>
                  <a:pt x="8031" y="16060"/>
                </a:lnTo>
                <a:lnTo>
                  <a:pt x="16061" y="16060"/>
                </a:lnTo>
                <a:lnTo>
                  <a:pt x="24091" y="16060"/>
                </a:lnTo>
                <a:lnTo>
                  <a:pt x="24091" y="16060"/>
                </a:lnTo>
                <a:lnTo>
                  <a:pt x="32122" y="8030"/>
                </a:lnTo>
                <a:lnTo>
                  <a:pt x="40152" y="8030"/>
                </a:lnTo>
                <a:lnTo>
                  <a:pt x="40152" y="8030"/>
                </a:lnTo>
                <a:lnTo>
                  <a:pt x="48183" y="8030"/>
                </a:lnTo>
                <a:lnTo>
                  <a:pt x="56213" y="0"/>
                </a:lnTo>
                <a:lnTo>
                  <a:pt x="5621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716548" y="1509724"/>
            <a:ext cx="112427" cy="32122"/>
          </a:xfrm>
          <a:custGeom>
            <a:avLst/>
            <a:gdLst/>
            <a:ahLst/>
            <a:cxnLst/>
            <a:rect l="0" t="0" r="0" b="0"/>
            <a:pathLst>
              <a:path w="112427" h="32122">
                <a:moveTo>
                  <a:pt x="0" y="32121"/>
                </a:moveTo>
                <a:lnTo>
                  <a:pt x="0" y="32121"/>
                </a:lnTo>
                <a:lnTo>
                  <a:pt x="0" y="32121"/>
                </a:lnTo>
                <a:lnTo>
                  <a:pt x="0" y="32121"/>
                </a:lnTo>
                <a:lnTo>
                  <a:pt x="8031" y="32121"/>
                </a:lnTo>
                <a:lnTo>
                  <a:pt x="8031" y="32121"/>
                </a:lnTo>
                <a:lnTo>
                  <a:pt x="8031" y="32121"/>
                </a:lnTo>
                <a:lnTo>
                  <a:pt x="8031" y="32121"/>
                </a:lnTo>
                <a:lnTo>
                  <a:pt x="16061" y="32121"/>
                </a:lnTo>
                <a:lnTo>
                  <a:pt x="16061" y="32121"/>
                </a:lnTo>
                <a:lnTo>
                  <a:pt x="16061" y="32121"/>
                </a:lnTo>
                <a:lnTo>
                  <a:pt x="24091" y="32121"/>
                </a:lnTo>
                <a:lnTo>
                  <a:pt x="32122" y="32121"/>
                </a:lnTo>
                <a:lnTo>
                  <a:pt x="40152" y="24091"/>
                </a:lnTo>
                <a:lnTo>
                  <a:pt x="48183" y="24091"/>
                </a:lnTo>
                <a:lnTo>
                  <a:pt x="56213" y="24091"/>
                </a:lnTo>
                <a:lnTo>
                  <a:pt x="64244" y="16061"/>
                </a:lnTo>
                <a:lnTo>
                  <a:pt x="72274" y="16061"/>
                </a:lnTo>
                <a:lnTo>
                  <a:pt x="80305" y="8030"/>
                </a:lnTo>
                <a:lnTo>
                  <a:pt x="88335" y="8030"/>
                </a:lnTo>
                <a:lnTo>
                  <a:pt x="104396" y="0"/>
                </a:lnTo>
                <a:lnTo>
                  <a:pt x="112426" y="0"/>
                </a:lnTo>
                <a:lnTo>
                  <a:pt x="11242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724579" y="1557906"/>
            <a:ext cx="104396" cy="16062"/>
          </a:xfrm>
          <a:custGeom>
            <a:avLst/>
            <a:gdLst/>
            <a:ahLst/>
            <a:cxnLst/>
            <a:rect l="0" t="0" r="0" b="0"/>
            <a:pathLst>
              <a:path w="104396" h="16062">
                <a:moveTo>
                  <a:pt x="0" y="16061"/>
                </a:moveTo>
                <a:lnTo>
                  <a:pt x="0" y="16061"/>
                </a:lnTo>
                <a:lnTo>
                  <a:pt x="0" y="16061"/>
                </a:lnTo>
                <a:lnTo>
                  <a:pt x="0" y="16061"/>
                </a:lnTo>
                <a:lnTo>
                  <a:pt x="0" y="16061"/>
                </a:lnTo>
                <a:lnTo>
                  <a:pt x="8030" y="16061"/>
                </a:lnTo>
                <a:lnTo>
                  <a:pt x="8030" y="16061"/>
                </a:lnTo>
                <a:lnTo>
                  <a:pt x="8030" y="16061"/>
                </a:lnTo>
                <a:lnTo>
                  <a:pt x="8030" y="16061"/>
                </a:lnTo>
                <a:lnTo>
                  <a:pt x="16060" y="16061"/>
                </a:lnTo>
                <a:lnTo>
                  <a:pt x="16060" y="16061"/>
                </a:lnTo>
                <a:lnTo>
                  <a:pt x="16060" y="16061"/>
                </a:lnTo>
                <a:lnTo>
                  <a:pt x="16060" y="8031"/>
                </a:lnTo>
                <a:lnTo>
                  <a:pt x="24091" y="16061"/>
                </a:lnTo>
                <a:lnTo>
                  <a:pt x="24091" y="8031"/>
                </a:lnTo>
                <a:lnTo>
                  <a:pt x="24091" y="8031"/>
                </a:lnTo>
                <a:lnTo>
                  <a:pt x="32121" y="8031"/>
                </a:lnTo>
                <a:lnTo>
                  <a:pt x="32121" y="8031"/>
                </a:lnTo>
                <a:lnTo>
                  <a:pt x="32121" y="8031"/>
                </a:lnTo>
                <a:lnTo>
                  <a:pt x="32121" y="8031"/>
                </a:lnTo>
                <a:lnTo>
                  <a:pt x="40152" y="8031"/>
                </a:lnTo>
                <a:lnTo>
                  <a:pt x="40152" y="8031"/>
                </a:lnTo>
                <a:lnTo>
                  <a:pt x="48182" y="8031"/>
                </a:lnTo>
                <a:lnTo>
                  <a:pt x="48182" y="8031"/>
                </a:lnTo>
                <a:lnTo>
                  <a:pt x="48182" y="8031"/>
                </a:lnTo>
                <a:lnTo>
                  <a:pt x="56213" y="8031"/>
                </a:lnTo>
                <a:lnTo>
                  <a:pt x="56213" y="0"/>
                </a:lnTo>
                <a:lnTo>
                  <a:pt x="64243" y="0"/>
                </a:lnTo>
                <a:lnTo>
                  <a:pt x="64243" y="0"/>
                </a:lnTo>
                <a:lnTo>
                  <a:pt x="64243" y="0"/>
                </a:lnTo>
                <a:lnTo>
                  <a:pt x="72274" y="0"/>
                </a:lnTo>
                <a:lnTo>
                  <a:pt x="72274" y="0"/>
                </a:lnTo>
                <a:lnTo>
                  <a:pt x="80304" y="0"/>
                </a:lnTo>
                <a:lnTo>
                  <a:pt x="80304" y="0"/>
                </a:lnTo>
                <a:lnTo>
                  <a:pt x="80304" y="0"/>
                </a:lnTo>
                <a:lnTo>
                  <a:pt x="88335" y="0"/>
                </a:lnTo>
                <a:lnTo>
                  <a:pt x="88335" y="0"/>
                </a:lnTo>
                <a:lnTo>
                  <a:pt x="96365" y="0"/>
                </a:lnTo>
                <a:lnTo>
                  <a:pt x="96365" y="0"/>
                </a:lnTo>
                <a:lnTo>
                  <a:pt x="96365" y="0"/>
                </a:lnTo>
                <a:lnTo>
                  <a:pt x="96365" y="0"/>
                </a:lnTo>
                <a:lnTo>
                  <a:pt x="96365" y="0"/>
                </a:lnTo>
                <a:lnTo>
                  <a:pt x="96365" y="0"/>
                </a:lnTo>
                <a:lnTo>
                  <a:pt x="96365" y="0"/>
                </a:lnTo>
                <a:lnTo>
                  <a:pt x="96365" y="0"/>
                </a:lnTo>
                <a:lnTo>
                  <a:pt x="96365" y="0"/>
                </a:lnTo>
                <a:lnTo>
                  <a:pt x="96365" y="0"/>
                </a:lnTo>
                <a:lnTo>
                  <a:pt x="96365" y="0"/>
                </a:lnTo>
                <a:lnTo>
                  <a:pt x="96365" y="0"/>
                </a:lnTo>
                <a:lnTo>
                  <a:pt x="96365" y="0"/>
                </a:lnTo>
                <a:lnTo>
                  <a:pt x="104395" y="0"/>
                </a:lnTo>
                <a:lnTo>
                  <a:pt x="10439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893218" y="1485632"/>
            <a:ext cx="8032" cy="8032"/>
          </a:xfrm>
          <a:custGeom>
            <a:avLst/>
            <a:gdLst/>
            <a:ahLst/>
            <a:cxnLst/>
            <a:rect l="0" t="0" r="0" b="0"/>
            <a:pathLst>
              <a:path w="8032" h="8032">
                <a:moveTo>
                  <a:pt x="8031" y="8031"/>
                </a:moveTo>
                <a:lnTo>
                  <a:pt x="8031" y="803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788822" y="1493663"/>
            <a:ext cx="240915" cy="273036"/>
          </a:xfrm>
          <a:custGeom>
            <a:avLst/>
            <a:gdLst/>
            <a:ahLst/>
            <a:cxnLst/>
            <a:rect l="0" t="0" r="0" b="0"/>
            <a:pathLst>
              <a:path w="240915" h="273036">
                <a:moveTo>
                  <a:pt x="40152" y="8030"/>
                </a:moveTo>
                <a:lnTo>
                  <a:pt x="32122" y="16061"/>
                </a:lnTo>
                <a:lnTo>
                  <a:pt x="24092" y="16061"/>
                </a:lnTo>
                <a:lnTo>
                  <a:pt x="16061" y="24091"/>
                </a:lnTo>
                <a:lnTo>
                  <a:pt x="8031" y="32122"/>
                </a:lnTo>
                <a:lnTo>
                  <a:pt x="8031" y="32122"/>
                </a:lnTo>
                <a:lnTo>
                  <a:pt x="0" y="40152"/>
                </a:lnTo>
                <a:lnTo>
                  <a:pt x="0" y="48182"/>
                </a:lnTo>
                <a:lnTo>
                  <a:pt x="0" y="48182"/>
                </a:lnTo>
                <a:lnTo>
                  <a:pt x="0" y="56213"/>
                </a:lnTo>
                <a:lnTo>
                  <a:pt x="0" y="56213"/>
                </a:lnTo>
                <a:lnTo>
                  <a:pt x="0" y="64243"/>
                </a:lnTo>
                <a:lnTo>
                  <a:pt x="0" y="72274"/>
                </a:lnTo>
                <a:lnTo>
                  <a:pt x="0" y="80304"/>
                </a:lnTo>
                <a:lnTo>
                  <a:pt x="8031" y="88335"/>
                </a:lnTo>
                <a:lnTo>
                  <a:pt x="8031" y="88335"/>
                </a:lnTo>
                <a:lnTo>
                  <a:pt x="16061" y="96365"/>
                </a:lnTo>
                <a:lnTo>
                  <a:pt x="24092" y="104396"/>
                </a:lnTo>
                <a:lnTo>
                  <a:pt x="32122" y="104396"/>
                </a:lnTo>
                <a:lnTo>
                  <a:pt x="40152" y="104396"/>
                </a:lnTo>
                <a:lnTo>
                  <a:pt x="48183" y="112426"/>
                </a:lnTo>
                <a:lnTo>
                  <a:pt x="56213" y="112426"/>
                </a:lnTo>
                <a:lnTo>
                  <a:pt x="64244" y="112426"/>
                </a:lnTo>
                <a:lnTo>
                  <a:pt x="72274" y="112426"/>
                </a:lnTo>
                <a:lnTo>
                  <a:pt x="80305" y="112426"/>
                </a:lnTo>
                <a:lnTo>
                  <a:pt x="88335" y="112426"/>
                </a:lnTo>
                <a:lnTo>
                  <a:pt x="96365" y="112426"/>
                </a:lnTo>
                <a:lnTo>
                  <a:pt x="104396" y="112426"/>
                </a:lnTo>
                <a:lnTo>
                  <a:pt x="112427" y="112426"/>
                </a:lnTo>
                <a:lnTo>
                  <a:pt x="120457" y="104396"/>
                </a:lnTo>
                <a:lnTo>
                  <a:pt x="128487" y="104396"/>
                </a:lnTo>
                <a:lnTo>
                  <a:pt x="136518" y="96365"/>
                </a:lnTo>
                <a:lnTo>
                  <a:pt x="144548" y="96365"/>
                </a:lnTo>
                <a:lnTo>
                  <a:pt x="144548" y="88335"/>
                </a:lnTo>
                <a:lnTo>
                  <a:pt x="152579" y="80304"/>
                </a:lnTo>
                <a:lnTo>
                  <a:pt x="160609" y="80304"/>
                </a:lnTo>
                <a:lnTo>
                  <a:pt x="168639" y="72274"/>
                </a:lnTo>
                <a:lnTo>
                  <a:pt x="168639" y="72274"/>
                </a:lnTo>
                <a:lnTo>
                  <a:pt x="176670" y="64243"/>
                </a:lnTo>
                <a:lnTo>
                  <a:pt x="176670" y="56213"/>
                </a:lnTo>
                <a:lnTo>
                  <a:pt x="184701" y="56213"/>
                </a:lnTo>
                <a:lnTo>
                  <a:pt x="184701" y="48182"/>
                </a:lnTo>
                <a:lnTo>
                  <a:pt x="184701" y="48182"/>
                </a:lnTo>
                <a:lnTo>
                  <a:pt x="184701" y="48182"/>
                </a:lnTo>
                <a:lnTo>
                  <a:pt x="184701" y="48182"/>
                </a:lnTo>
                <a:lnTo>
                  <a:pt x="184701" y="40152"/>
                </a:lnTo>
                <a:lnTo>
                  <a:pt x="184701" y="40152"/>
                </a:lnTo>
                <a:lnTo>
                  <a:pt x="176670" y="40152"/>
                </a:lnTo>
                <a:lnTo>
                  <a:pt x="176670" y="40152"/>
                </a:lnTo>
                <a:lnTo>
                  <a:pt x="176670" y="40152"/>
                </a:lnTo>
                <a:lnTo>
                  <a:pt x="176670" y="32122"/>
                </a:lnTo>
                <a:lnTo>
                  <a:pt x="168639" y="32122"/>
                </a:lnTo>
                <a:lnTo>
                  <a:pt x="168639" y="32122"/>
                </a:lnTo>
                <a:lnTo>
                  <a:pt x="168639" y="32122"/>
                </a:lnTo>
                <a:lnTo>
                  <a:pt x="168639" y="32122"/>
                </a:lnTo>
                <a:lnTo>
                  <a:pt x="168639" y="32122"/>
                </a:lnTo>
                <a:lnTo>
                  <a:pt x="168639" y="32122"/>
                </a:lnTo>
                <a:lnTo>
                  <a:pt x="168639" y="32122"/>
                </a:lnTo>
                <a:lnTo>
                  <a:pt x="160609" y="32122"/>
                </a:lnTo>
                <a:lnTo>
                  <a:pt x="160609" y="24091"/>
                </a:lnTo>
                <a:lnTo>
                  <a:pt x="160609" y="24091"/>
                </a:lnTo>
                <a:lnTo>
                  <a:pt x="160609" y="24091"/>
                </a:lnTo>
                <a:lnTo>
                  <a:pt x="160609" y="24091"/>
                </a:lnTo>
                <a:lnTo>
                  <a:pt x="152579" y="24091"/>
                </a:lnTo>
                <a:lnTo>
                  <a:pt x="152579" y="24091"/>
                </a:lnTo>
                <a:lnTo>
                  <a:pt x="152579" y="24091"/>
                </a:lnTo>
                <a:lnTo>
                  <a:pt x="144548" y="24091"/>
                </a:lnTo>
                <a:lnTo>
                  <a:pt x="144548" y="16061"/>
                </a:lnTo>
                <a:lnTo>
                  <a:pt x="144548" y="24091"/>
                </a:lnTo>
                <a:lnTo>
                  <a:pt x="136518" y="16061"/>
                </a:lnTo>
                <a:lnTo>
                  <a:pt x="136518" y="16061"/>
                </a:lnTo>
                <a:lnTo>
                  <a:pt x="136518" y="24091"/>
                </a:lnTo>
                <a:lnTo>
                  <a:pt x="128487" y="16061"/>
                </a:lnTo>
                <a:lnTo>
                  <a:pt x="120457" y="16061"/>
                </a:lnTo>
                <a:lnTo>
                  <a:pt x="120457" y="16061"/>
                </a:lnTo>
                <a:lnTo>
                  <a:pt x="120457" y="16061"/>
                </a:lnTo>
                <a:lnTo>
                  <a:pt x="112427" y="16061"/>
                </a:lnTo>
                <a:lnTo>
                  <a:pt x="112427" y="16061"/>
                </a:lnTo>
                <a:lnTo>
                  <a:pt x="112427" y="16061"/>
                </a:lnTo>
                <a:lnTo>
                  <a:pt x="104396" y="16061"/>
                </a:lnTo>
                <a:lnTo>
                  <a:pt x="104396" y="8030"/>
                </a:lnTo>
                <a:lnTo>
                  <a:pt x="104396" y="8030"/>
                </a:lnTo>
                <a:lnTo>
                  <a:pt x="104396" y="8030"/>
                </a:lnTo>
                <a:lnTo>
                  <a:pt x="96365" y="8030"/>
                </a:lnTo>
                <a:lnTo>
                  <a:pt x="96365" y="8030"/>
                </a:lnTo>
                <a:lnTo>
                  <a:pt x="96365" y="8030"/>
                </a:lnTo>
                <a:lnTo>
                  <a:pt x="96365" y="8030"/>
                </a:lnTo>
                <a:lnTo>
                  <a:pt x="88335" y="8030"/>
                </a:lnTo>
                <a:lnTo>
                  <a:pt x="88335" y="0"/>
                </a:lnTo>
                <a:lnTo>
                  <a:pt x="88335" y="0"/>
                </a:lnTo>
                <a:lnTo>
                  <a:pt x="88335" y="0"/>
                </a:lnTo>
                <a:lnTo>
                  <a:pt x="80305" y="0"/>
                </a:lnTo>
                <a:lnTo>
                  <a:pt x="80305" y="0"/>
                </a:lnTo>
                <a:lnTo>
                  <a:pt x="80305" y="0"/>
                </a:lnTo>
                <a:lnTo>
                  <a:pt x="80305" y="0"/>
                </a:lnTo>
                <a:lnTo>
                  <a:pt x="80305" y="0"/>
                </a:lnTo>
                <a:lnTo>
                  <a:pt x="80305" y="0"/>
                </a:lnTo>
                <a:lnTo>
                  <a:pt x="80305" y="0"/>
                </a:lnTo>
                <a:lnTo>
                  <a:pt x="80305" y="8030"/>
                </a:lnTo>
                <a:lnTo>
                  <a:pt x="80305" y="8030"/>
                </a:lnTo>
                <a:lnTo>
                  <a:pt x="80305" y="8030"/>
                </a:lnTo>
                <a:lnTo>
                  <a:pt x="80305" y="8030"/>
                </a:lnTo>
                <a:lnTo>
                  <a:pt x="80305" y="8030"/>
                </a:lnTo>
                <a:lnTo>
                  <a:pt x="72274" y="16061"/>
                </a:lnTo>
                <a:lnTo>
                  <a:pt x="72274" y="16061"/>
                </a:lnTo>
                <a:lnTo>
                  <a:pt x="72274" y="16061"/>
                </a:lnTo>
                <a:lnTo>
                  <a:pt x="72274" y="16061"/>
                </a:lnTo>
                <a:lnTo>
                  <a:pt x="72274" y="16061"/>
                </a:lnTo>
                <a:lnTo>
                  <a:pt x="72274" y="16061"/>
                </a:lnTo>
                <a:lnTo>
                  <a:pt x="72274" y="24091"/>
                </a:lnTo>
                <a:lnTo>
                  <a:pt x="72274" y="24091"/>
                </a:lnTo>
                <a:lnTo>
                  <a:pt x="72274" y="24091"/>
                </a:lnTo>
                <a:lnTo>
                  <a:pt x="80305" y="24091"/>
                </a:lnTo>
                <a:lnTo>
                  <a:pt x="80305" y="24091"/>
                </a:lnTo>
                <a:lnTo>
                  <a:pt x="80305" y="24091"/>
                </a:lnTo>
                <a:lnTo>
                  <a:pt x="80305" y="24091"/>
                </a:lnTo>
                <a:lnTo>
                  <a:pt x="88335" y="24091"/>
                </a:lnTo>
                <a:lnTo>
                  <a:pt x="88335" y="24091"/>
                </a:lnTo>
                <a:lnTo>
                  <a:pt x="88335" y="24091"/>
                </a:lnTo>
                <a:lnTo>
                  <a:pt x="96365" y="24091"/>
                </a:lnTo>
                <a:lnTo>
                  <a:pt x="96365" y="24091"/>
                </a:lnTo>
                <a:lnTo>
                  <a:pt x="104396" y="16061"/>
                </a:lnTo>
                <a:lnTo>
                  <a:pt x="104396" y="16061"/>
                </a:lnTo>
                <a:lnTo>
                  <a:pt x="112427" y="16061"/>
                </a:lnTo>
                <a:lnTo>
                  <a:pt x="112427" y="16061"/>
                </a:lnTo>
                <a:lnTo>
                  <a:pt x="120457" y="16061"/>
                </a:lnTo>
                <a:lnTo>
                  <a:pt x="128487" y="16061"/>
                </a:lnTo>
                <a:lnTo>
                  <a:pt x="136518" y="16061"/>
                </a:lnTo>
                <a:lnTo>
                  <a:pt x="136518" y="16061"/>
                </a:lnTo>
                <a:lnTo>
                  <a:pt x="144548" y="16061"/>
                </a:lnTo>
                <a:lnTo>
                  <a:pt x="144548" y="16061"/>
                </a:lnTo>
                <a:lnTo>
                  <a:pt x="152579" y="16061"/>
                </a:lnTo>
                <a:lnTo>
                  <a:pt x="152579" y="8030"/>
                </a:lnTo>
                <a:lnTo>
                  <a:pt x="160609" y="16061"/>
                </a:lnTo>
                <a:lnTo>
                  <a:pt x="160609" y="16061"/>
                </a:lnTo>
                <a:lnTo>
                  <a:pt x="168639" y="16061"/>
                </a:lnTo>
                <a:lnTo>
                  <a:pt x="168639" y="16061"/>
                </a:lnTo>
                <a:lnTo>
                  <a:pt x="168639" y="16061"/>
                </a:lnTo>
                <a:lnTo>
                  <a:pt x="176670" y="16061"/>
                </a:lnTo>
                <a:lnTo>
                  <a:pt x="176670" y="24091"/>
                </a:lnTo>
                <a:lnTo>
                  <a:pt x="184701" y="24091"/>
                </a:lnTo>
                <a:lnTo>
                  <a:pt x="184701" y="24091"/>
                </a:lnTo>
                <a:lnTo>
                  <a:pt x="192731" y="32122"/>
                </a:lnTo>
                <a:lnTo>
                  <a:pt x="192731" y="32122"/>
                </a:lnTo>
                <a:lnTo>
                  <a:pt x="192731" y="32122"/>
                </a:lnTo>
                <a:lnTo>
                  <a:pt x="192731" y="32122"/>
                </a:lnTo>
                <a:lnTo>
                  <a:pt x="200761" y="40152"/>
                </a:lnTo>
                <a:lnTo>
                  <a:pt x="200761" y="40152"/>
                </a:lnTo>
                <a:lnTo>
                  <a:pt x="200761" y="48182"/>
                </a:lnTo>
                <a:lnTo>
                  <a:pt x="200761" y="48182"/>
                </a:lnTo>
                <a:lnTo>
                  <a:pt x="208792" y="56213"/>
                </a:lnTo>
                <a:lnTo>
                  <a:pt x="208792" y="56213"/>
                </a:lnTo>
                <a:lnTo>
                  <a:pt x="208792" y="64243"/>
                </a:lnTo>
                <a:lnTo>
                  <a:pt x="208792" y="72274"/>
                </a:lnTo>
                <a:lnTo>
                  <a:pt x="216822" y="72274"/>
                </a:lnTo>
                <a:lnTo>
                  <a:pt x="216822" y="80304"/>
                </a:lnTo>
                <a:lnTo>
                  <a:pt x="216822" y="88335"/>
                </a:lnTo>
                <a:lnTo>
                  <a:pt x="216822" y="96365"/>
                </a:lnTo>
                <a:lnTo>
                  <a:pt x="224853" y="104396"/>
                </a:lnTo>
                <a:lnTo>
                  <a:pt x="224853" y="104396"/>
                </a:lnTo>
                <a:lnTo>
                  <a:pt x="224853" y="112426"/>
                </a:lnTo>
                <a:lnTo>
                  <a:pt x="224853" y="120456"/>
                </a:lnTo>
                <a:lnTo>
                  <a:pt x="224853" y="128487"/>
                </a:lnTo>
                <a:lnTo>
                  <a:pt x="224853" y="136517"/>
                </a:lnTo>
                <a:lnTo>
                  <a:pt x="224853" y="136517"/>
                </a:lnTo>
                <a:lnTo>
                  <a:pt x="232883" y="144548"/>
                </a:lnTo>
                <a:lnTo>
                  <a:pt x="232883" y="152578"/>
                </a:lnTo>
                <a:lnTo>
                  <a:pt x="232883" y="160609"/>
                </a:lnTo>
                <a:lnTo>
                  <a:pt x="232883" y="160609"/>
                </a:lnTo>
                <a:lnTo>
                  <a:pt x="240914" y="168639"/>
                </a:lnTo>
                <a:lnTo>
                  <a:pt x="240914" y="176670"/>
                </a:lnTo>
                <a:lnTo>
                  <a:pt x="240914" y="184700"/>
                </a:lnTo>
                <a:lnTo>
                  <a:pt x="240914" y="192730"/>
                </a:lnTo>
                <a:lnTo>
                  <a:pt x="240914" y="192730"/>
                </a:lnTo>
                <a:lnTo>
                  <a:pt x="240914" y="200761"/>
                </a:lnTo>
                <a:lnTo>
                  <a:pt x="240914" y="208791"/>
                </a:lnTo>
                <a:lnTo>
                  <a:pt x="240914" y="208791"/>
                </a:lnTo>
                <a:lnTo>
                  <a:pt x="232883" y="216822"/>
                </a:lnTo>
                <a:lnTo>
                  <a:pt x="232883" y="216822"/>
                </a:lnTo>
                <a:lnTo>
                  <a:pt x="232883" y="224852"/>
                </a:lnTo>
                <a:lnTo>
                  <a:pt x="232883" y="224852"/>
                </a:lnTo>
                <a:lnTo>
                  <a:pt x="224853" y="224852"/>
                </a:lnTo>
                <a:lnTo>
                  <a:pt x="224853" y="232883"/>
                </a:lnTo>
                <a:lnTo>
                  <a:pt x="224853" y="232883"/>
                </a:lnTo>
                <a:lnTo>
                  <a:pt x="216822" y="232883"/>
                </a:lnTo>
                <a:lnTo>
                  <a:pt x="216822" y="240913"/>
                </a:lnTo>
                <a:lnTo>
                  <a:pt x="216822" y="240913"/>
                </a:lnTo>
                <a:lnTo>
                  <a:pt x="208792" y="240913"/>
                </a:lnTo>
                <a:lnTo>
                  <a:pt x="200761" y="248944"/>
                </a:lnTo>
                <a:lnTo>
                  <a:pt x="192731" y="248944"/>
                </a:lnTo>
                <a:lnTo>
                  <a:pt x="184701" y="248944"/>
                </a:lnTo>
                <a:lnTo>
                  <a:pt x="184701" y="256974"/>
                </a:lnTo>
                <a:lnTo>
                  <a:pt x="168639" y="256974"/>
                </a:lnTo>
                <a:lnTo>
                  <a:pt x="160609" y="256974"/>
                </a:lnTo>
                <a:lnTo>
                  <a:pt x="152579" y="265004"/>
                </a:lnTo>
                <a:lnTo>
                  <a:pt x="144548" y="265004"/>
                </a:lnTo>
                <a:lnTo>
                  <a:pt x="136518" y="265004"/>
                </a:lnTo>
                <a:lnTo>
                  <a:pt x="128487" y="265004"/>
                </a:lnTo>
                <a:lnTo>
                  <a:pt x="120457" y="265004"/>
                </a:lnTo>
                <a:lnTo>
                  <a:pt x="104396" y="273035"/>
                </a:lnTo>
                <a:lnTo>
                  <a:pt x="104396" y="2730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997614" y="1493663"/>
            <a:ext cx="160610" cy="240914"/>
          </a:xfrm>
          <a:custGeom>
            <a:avLst/>
            <a:gdLst/>
            <a:ahLst/>
            <a:cxnLst/>
            <a:rect l="0" t="0" r="0" b="0"/>
            <a:pathLst>
              <a:path w="160610" h="240914">
                <a:moveTo>
                  <a:pt x="0" y="8030"/>
                </a:moveTo>
                <a:lnTo>
                  <a:pt x="0" y="8030"/>
                </a:lnTo>
                <a:lnTo>
                  <a:pt x="0" y="16061"/>
                </a:lnTo>
                <a:lnTo>
                  <a:pt x="0" y="24091"/>
                </a:lnTo>
                <a:lnTo>
                  <a:pt x="0" y="32122"/>
                </a:lnTo>
                <a:lnTo>
                  <a:pt x="0" y="40152"/>
                </a:lnTo>
                <a:lnTo>
                  <a:pt x="0" y="48182"/>
                </a:lnTo>
                <a:lnTo>
                  <a:pt x="8030" y="56213"/>
                </a:lnTo>
                <a:lnTo>
                  <a:pt x="8030" y="56213"/>
                </a:lnTo>
                <a:lnTo>
                  <a:pt x="16061" y="64243"/>
                </a:lnTo>
                <a:lnTo>
                  <a:pt x="16061" y="64243"/>
                </a:lnTo>
                <a:lnTo>
                  <a:pt x="24091" y="72274"/>
                </a:lnTo>
                <a:lnTo>
                  <a:pt x="32122" y="72274"/>
                </a:lnTo>
                <a:lnTo>
                  <a:pt x="40152" y="72274"/>
                </a:lnTo>
                <a:lnTo>
                  <a:pt x="48183" y="72274"/>
                </a:lnTo>
                <a:lnTo>
                  <a:pt x="56213" y="80304"/>
                </a:lnTo>
                <a:lnTo>
                  <a:pt x="64243" y="80304"/>
                </a:lnTo>
                <a:lnTo>
                  <a:pt x="72273" y="80304"/>
                </a:lnTo>
                <a:lnTo>
                  <a:pt x="80305" y="72274"/>
                </a:lnTo>
                <a:lnTo>
                  <a:pt x="88335" y="72274"/>
                </a:lnTo>
                <a:lnTo>
                  <a:pt x="96365" y="72274"/>
                </a:lnTo>
                <a:lnTo>
                  <a:pt x="104396" y="64243"/>
                </a:lnTo>
                <a:lnTo>
                  <a:pt x="112426" y="64243"/>
                </a:lnTo>
                <a:lnTo>
                  <a:pt x="120457" y="56213"/>
                </a:lnTo>
                <a:lnTo>
                  <a:pt x="128487" y="56213"/>
                </a:lnTo>
                <a:lnTo>
                  <a:pt x="136518" y="48182"/>
                </a:lnTo>
                <a:lnTo>
                  <a:pt x="136518" y="48182"/>
                </a:lnTo>
                <a:lnTo>
                  <a:pt x="144548" y="40152"/>
                </a:lnTo>
                <a:lnTo>
                  <a:pt x="152578" y="32122"/>
                </a:lnTo>
                <a:lnTo>
                  <a:pt x="152578" y="24091"/>
                </a:lnTo>
                <a:lnTo>
                  <a:pt x="152578" y="24091"/>
                </a:lnTo>
                <a:lnTo>
                  <a:pt x="160609" y="16061"/>
                </a:lnTo>
                <a:lnTo>
                  <a:pt x="160609" y="16061"/>
                </a:lnTo>
                <a:lnTo>
                  <a:pt x="160609" y="8030"/>
                </a:lnTo>
                <a:lnTo>
                  <a:pt x="160609" y="8030"/>
                </a:lnTo>
                <a:lnTo>
                  <a:pt x="160609" y="8030"/>
                </a:lnTo>
                <a:lnTo>
                  <a:pt x="160609" y="8030"/>
                </a:lnTo>
                <a:lnTo>
                  <a:pt x="160609" y="8030"/>
                </a:lnTo>
                <a:lnTo>
                  <a:pt x="160609" y="0"/>
                </a:lnTo>
                <a:lnTo>
                  <a:pt x="160609" y="8030"/>
                </a:lnTo>
                <a:lnTo>
                  <a:pt x="160609" y="8030"/>
                </a:lnTo>
                <a:lnTo>
                  <a:pt x="160609" y="8030"/>
                </a:lnTo>
                <a:lnTo>
                  <a:pt x="160609" y="8030"/>
                </a:lnTo>
                <a:lnTo>
                  <a:pt x="160609" y="8030"/>
                </a:lnTo>
                <a:lnTo>
                  <a:pt x="160609" y="16061"/>
                </a:lnTo>
                <a:lnTo>
                  <a:pt x="160609" y="16061"/>
                </a:lnTo>
                <a:lnTo>
                  <a:pt x="160609" y="24091"/>
                </a:lnTo>
                <a:lnTo>
                  <a:pt x="160609" y="32122"/>
                </a:lnTo>
                <a:lnTo>
                  <a:pt x="160609" y="32122"/>
                </a:lnTo>
                <a:lnTo>
                  <a:pt x="160609" y="40152"/>
                </a:lnTo>
                <a:lnTo>
                  <a:pt x="160609" y="48182"/>
                </a:lnTo>
                <a:lnTo>
                  <a:pt x="160609" y="56213"/>
                </a:lnTo>
                <a:lnTo>
                  <a:pt x="160609" y="64243"/>
                </a:lnTo>
                <a:lnTo>
                  <a:pt x="152578" y="72274"/>
                </a:lnTo>
                <a:lnTo>
                  <a:pt x="152578" y="80304"/>
                </a:lnTo>
                <a:lnTo>
                  <a:pt x="160609" y="88335"/>
                </a:lnTo>
                <a:lnTo>
                  <a:pt x="160609" y="104396"/>
                </a:lnTo>
                <a:lnTo>
                  <a:pt x="160609" y="104396"/>
                </a:lnTo>
                <a:lnTo>
                  <a:pt x="160609" y="120456"/>
                </a:lnTo>
                <a:lnTo>
                  <a:pt x="160609" y="128487"/>
                </a:lnTo>
                <a:lnTo>
                  <a:pt x="152578" y="136517"/>
                </a:lnTo>
                <a:lnTo>
                  <a:pt x="152578" y="144548"/>
                </a:lnTo>
                <a:lnTo>
                  <a:pt x="152578" y="152578"/>
                </a:lnTo>
                <a:lnTo>
                  <a:pt x="152578" y="160609"/>
                </a:lnTo>
                <a:lnTo>
                  <a:pt x="144548" y="168639"/>
                </a:lnTo>
                <a:lnTo>
                  <a:pt x="144548" y="176670"/>
                </a:lnTo>
                <a:lnTo>
                  <a:pt x="136518" y="192730"/>
                </a:lnTo>
                <a:lnTo>
                  <a:pt x="128487" y="192730"/>
                </a:lnTo>
                <a:lnTo>
                  <a:pt x="120457" y="200761"/>
                </a:lnTo>
                <a:lnTo>
                  <a:pt x="112426" y="208791"/>
                </a:lnTo>
                <a:lnTo>
                  <a:pt x="112426" y="216822"/>
                </a:lnTo>
                <a:lnTo>
                  <a:pt x="96365" y="224852"/>
                </a:lnTo>
                <a:lnTo>
                  <a:pt x="88335" y="232883"/>
                </a:lnTo>
                <a:lnTo>
                  <a:pt x="80305" y="232883"/>
                </a:lnTo>
                <a:lnTo>
                  <a:pt x="64243" y="240913"/>
                </a:lnTo>
                <a:lnTo>
                  <a:pt x="64243" y="2409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126101" y="1493663"/>
            <a:ext cx="104396" cy="256975"/>
          </a:xfrm>
          <a:custGeom>
            <a:avLst/>
            <a:gdLst/>
            <a:ahLst/>
            <a:cxnLst/>
            <a:rect l="0" t="0" r="0" b="0"/>
            <a:pathLst>
              <a:path w="104396" h="256975">
                <a:moveTo>
                  <a:pt x="24091" y="168639"/>
                </a:moveTo>
                <a:lnTo>
                  <a:pt x="24091" y="176670"/>
                </a:lnTo>
                <a:lnTo>
                  <a:pt x="24091" y="184700"/>
                </a:lnTo>
                <a:lnTo>
                  <a:pt x="24091" y="192730"/>
                </a:lnTo>
                <a:lnTo>
                  <a:pt x="16061" y="192730"/>
                </a:lnTo>
                <a:lnTo>
                  <a:pt x="16061" y="200761"/>
                </a:lnTo>
                <a:lnTo>
                  <a:pt x="16061" y="208791"/>
                </a:lnTo>
                <a:lnTo>
                  <a:pt x="16061" y="216822"/>
                </a:lnTo>
                <a:lnTo>
                  <a:pt x="8031" y="224852"/>
                </a:lnTo>
                <a:lnTo>
                  <a:pt x="8031" y="232883"/>
                </a:lnTo>
                <a:lnTo>
                  <a:pt x="8031" y="232883"/>
                </a:lnTo>
                <a:lnTo>
                  <a:pt x="8031" y="240913"/>
                </a:lnTo>
                <a:lnTo>
                  <a:pt x="8031" y="240913"/>
                </a:lnTo>
                <a:lnTo>
                  <a:pt x="0" y="248944"/>
                </a:lnTo>
                <a:lnTo>
                  <a:pt x="0" y="248944"/>
                </a:lnTo>
                <a:lnTo>
                  <a:pt x="0" y="248944"/>
                </a:lnTo>
                <a:lnTo>
                  <a:pt x="0" y="248944"/>
                </a:lnTo>
                <a:lnTo>
                  <a:pt x="0" y="256974"/>
                </a:lnTo>
                <a:lnTo>
                  <a:pt x="0" y="248944"/>
                </a:lnTo>
                <a:lnTo>
                  <a:pt x="0" y="256974"/>
                </a:lnTo>
                <a:lnTo>
                  <a:pt x="0" y="256974"/>
                </a:lnTo>
                <a:lnTo>
                  <a:pt x="0" y="248944"/>
                </a:lnTo>
                <a:lnTo>
                  <a:pt x="0" y="248944"/>
                </a:lnTo>
                <a:lnTo>
                  <a:pt x="0" y="248944"/>
                </a:lnTo>
                <a:lnTo>
                  <a:pt x="0" y="240913"/>
                </a:lnTo>
                <a:lnTo>
                  <a:pt x="0" y="232883"/>
                </a:lnTo>
                <a:lnTo>
                  <a:pt x="0" y="232883"/>
                </a:lnTo>
                <a:lnTo>
                  <a:pt x="0" y="224852"/>
                </a:lnTo>
                <a:lnTo>
                  <a:pt x="0" y="216822"/>
                </a:lnTo>
                <a:lnTo>
                  <a:pt x="0" y="208791"/>
                </a:lnTo>
                <a:lnTo>
                  <a:pt x="8031" y="200761"/>
                </a:lnTo>
                <a:lnTo>
                  <a:pt x="8031" y="192730"/>
                </a:lnTo>
                <a:lnTo>
                  <a:pt x="8031" y="176670"/>
                </a:lnTo>
                <a:lnTo>
                  <a:pt x="8031" y="176670"/>
                </a:lnTo>
                <a:lnTo>
                  <a:pt x="8031" y="160609"/>
                </a:lnTo>
                <a:lnTo>
                  <a:pt x="8031" y="152578"/>
                </a:lnTo>
                <a:lnTo>
                  <a:pt x="16061" y="144548"/>
                </a:lnTo>
                <a:lnTo>
                  <a:pt x="16061" y="136517"/>
                </a:lnTo>
                <a:lnTo>
                  <a:pt x="16061" y="128487"/>
                </a:lnTo>
                <a:lnTo>
                  <a:pt x="16061" y="120456"/>
                </a:lnTo>
                <a:lnTo>
                  <a:pt x="16061" y="112426"/>
                </a:lnTo>
                <a:lnTo>
                  <a:pt x="16061" y="104396"/>
                </a:lnTo>
                <a:lnTo>
                  <a:pt x="16061" y="96365"/>
                </a:lnTo>
                <a:lnTo>
                  <a:pt x="16061" y="88335"/>
                </a:lnTo>
                <a:lnTo>
                  <a:pt x="16061" y="80304"/>
                </a:lnTo>
                <a:lnTo>
                  <a:pt x="16061" y="72274"/>
                </a:lnTo>
                <a:lnTo>
                  <a:pt x="24091" y="64243"/>
                </a:lnTo>
                <a:lnTo>
                  <a:pt x="24091" y="64243"/>
                </a:lnTo>
                <a:lnTo>
                  <a:pt x="24091" y="56213"/>
                </a:lnTo>
                <a:lnTo>
                  <a:pt x="24091" y="48182"/>
                </a:lnTo>
                <a:lnTo>
                  <a:pt x="32122" y="40152"/>
                </a:lnTo>
                <a:lnTo>
                  <a:pt x="32122" y="40152"/>
                </a:lnTo>
                <a:lnTo>
                  <a:pt x="32122" y="32122"/>
                </a:lnTo>
                <a:lnTo>
                  <a:pt x="32122" y="32122"/>
                </a:lnTo>
                <a:lnTo>
                  <a:pt x="40152" y="24091"/>
                </a:lnTo>
                <a:lnTo>
                  <a:pt x="40152" y="24091"/>
                </a:lnTo>
                <a:lnTo>
                  <a:pt x="40152" y="16061"/>
                </a:lnTo>
                <a:lnTo>
                  <a:pt x="48182" y="16061"/>
                </a:lnTo>
                <a:lnTo>
                  <a:pt x="48182" y="8030"/>
                </a:lnTo>
                <a:lnTo>
                  <a:pt x="56213" y="8030"/>
                </a:lnTo>
                <a:lnTo>
                  <a:pt x="56213" y="8030"/>
                </a:lnTo>
                <a:lnTo>
                  <a:pt x="56213" y="0"/>
                </a:lnTo>
                <a:lnTo>
                  <a:pt x="64243" y="0"/>
                </a:lnTo>
                <a:lnTo>
                  <a:pt x="64243" y="0"/>
                </a:lnTo>
                <a:lnTo>
                  <a:pt x="64243" y="0"/>
                </a:lnTo>
                <a:lnTo>
                  <a:pt x="72274" y="0"/>
                </a:lnTo>
                <a:lnTo>
                  <a:pt x="72274" y="0"/>
                </a:lnTo>
                <a:lnTo>
                  <a:pt x="80304" y="0"/>
                </a:lnTo>
                <a:lnTo>
                  <a:pt x="80304" y="8030"/>
                </a:lnTo>
                <a:lnTo>
                  <a:pt x="88335" y="8030"/>
                </a:lnTo>
                <a:lnTo>
                  <a:pt x="88335" y="16061"/>
                </a:lnTo>
                <a:lnTo>
                  <a:pt x="88335" y="16061"/>
                </a:lnTo>
                <a:lnTo>
                  <a:pt x="96365" y="24091"/>
                </a:lnTo>
                <a:lnTo>
                  <a:pt x="96365" y="32122"/>
                </a:lnTo>
                <a:lnTo>
                  <a:pt x="96365" y="32122"/>
                </a:lnTo>
                <a:lnTo>
                  <a:pt x="96365" y="40152"/>
                </a:lnTo>
                <a:lnTo>
                  <a:pt x="104395" y="48182"/>
                </a:lnTo>
                <a:lnTo>
                  <a:pt x="104395" y="48182"/>
                </a:lnTo>
                <a:lnTo>
                  <a:pt x="104395" y="56213"/>
                </a:lnTo>
                <a:lnTo>
                  <a:pt x="104395" y="56213"/>
                </a:lnTo>
                <a:lnTo>
                  <a:pt x="104395" y="64243"/>
                </a:lnTo>
                <a:lnTo>
                  <a:pt x="104395" y="72274"/>
                </a:lnTo>
                <a:lnTo>
                  <a:pt x="104395" y="80304"/>
                </a:lnTo>
                <a:lnTo>
                  <a:pt x="104395" y="80304"/>
                </a:lnTo>
                <a:lnTo>
                  <a:pt x="96365" y="88335"/>
                </a:lnTo>
                <a:lnTo>
                  <a:pt x="96365" y="96365"/>
                </a:lnTo>
                <a:lnTo>
                  <a:pt x="88335" y="104396"/>
                </a:lnTo>
                <a:lnTo>
                  <a:pt x="88335" y="104396"/>
                </a:lnTo>
                <a:lnTo>
                  <a:pt x="80304" y="112426"/>
                </a:lnTo>
                <a:lnTo>
                  <a:pt x="80304" y="120456"/>
                </a:lnTo>
                <a:lnTo>
                  <a:pt x="72274" y="120456"/>
                </a:lnTo>
                <a:lnTo>
                  <a:pt x="64243" y="128487"/>
                </a:lnTo>
                <a:lnTo>
                  <a:pt x="56213" y="128487"/>
                </a:lnTo>
                <a:lnTo>
                  <a:pt x="56213" y="136517"/>
                </a:lnTo>
                <a:lnTo>
                  <a:pt x="40152" y="136517"/>
                </a:lnTo>
                <a:lnTo>
                  <a:pt x="32122" y="136517"/>
                </a:lnTo>
                <a:lnTo>
                  <a:pt x="32122" y="13651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214436" y="1525785"/>
            <a:ext cx="16061" cy="224853"/>
          </a:xfrm>
          <a:custGeom>
            <a:avLst/>
            <a:gdLst/>
            <a:ahLst/>
            <a:cxnLst/>
            <a:rect l="0" t="0" r="0" b="0"/>
            <a:pathLst>
              <a:path w="16061" h="224853">
                <a:moveTo>
                  <a:pt x="16060" y="0"/>
                </a:moveTo>
                <a:lnTo>
                  <a:pt x="16060" y="0"/>
                </a:lnTo>
                <a:lnTo>
                  <a:pt x="16060" y="0"/>
                </a:lnTo>
                <a:lnTo>
                  <a:pt x="16060" y="8030"/>
                </a:lnTo>
                <a:lnTo>
                  <a:pt x="16060" y="16060"/>
                </a:lnTo>
                <a:lnTo>
                  <a:pt x="16060" y="16060"/>
                </a:lnTo>
                <a:lnTo>
                  <a:pt x="16060" y="24091"/>
                </a:lnTo>
                <a:lnTo>
                  <a:pt x="16060" y="32121"/>
                </a:lnTo>
                <a:lnTo>
                  <a:pt x="16060" y="40152"/>
                </a:lnTo>
                <a:lnTo>
                  <a:pt x="16060" y="56213"/>
                </a:lnTo>
                <a:lnTo>
                  <a:pt x="16060" y="64243"/>
                </a:lnTo>
                <a:lnTo>
                  <a:pt x="16060" y="80304"/>
                </a:lnTo>
                <a:lnTo>
                  <a:pt x="16060" y="88334"/>
                </a:lnTo>
                <a:lnTo>
                  <a:pt x="16060" y="104395"/>
                </a:lnTo>
                <a:lnTo>
                  <a:pt x="16060" y="112426"/>
                </a:lnTo>
                <a:lnTo>
                  <a:pt x="16060" y="128487"/>
                </a:lnTo>
                <a:lnTo>
                  <a:pt x="8030" y="136517"/>
                </a:lnTo>
                <a:lnTo>
                  <a:pt x="8030" y="144548"/>
                </a:lnTo>
                <a:lnTo>
                  <a:pt x="8030" y="160608"/>
                </a:lnTo>
                <a:lnTo>
                  <a:pt x="8030" y="168639"/>
                </a:lnTo>
                <a:lnTo>
                  <a:pt x="0" y="184700"/>
                </a:lnTo>
                <a:lnTo>
                  <a:pt x="0" y="184700"/>
                </a:lnTo>
                <a:lnTo>
                  <a:pt x="0" y="200761"/>
                </a:lnTo>
                <a:lnTo>
                  <a:pt x="0" y="208791"/>
                </a:lnTo>
                <a:lnTo>
                  <a:pt x="0" y="216822"/>
                </a:lnTo>
                <a:lnTo>
                  <a:pt x="0" y="224852"/>
                </a:lnTo>
                <a:lnTo>
                  <a:pt x="0" y="22485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206405" y="1638211"/>
            <a:ext cx="112428" cy="16062"/>
          </a:xfrm>
          <a:custGeom>
            <a:avLst/>
            <a:gdLst/>
            <a:ahLst/>
            <a:cxnLst/>
            <a:rect l="0" t="0" r="0" b="0"/>
            <a:pathLst>
              <a:path w="112428" h="16062">
                <a:moveTo>
                  <a:pt x="0" y="16061"/>
                </a:moveTo>
                <a:lnTo>
                  <a:pt x="0" y="8030"/>
                </a:lnTo>
                <a:lnTo>
                  <a:pt x="0" y="8030"/>
                </a:lnTo>
                <a:lnTo>
                  <a:pt x="0" y="8030"/>
                </a:lnTo>
                <a:lnTo>
                  <a:pt x="0" y="8030"/>
                </a:lnTo>
                <a:lnTo>
                  <a:pt x="8031" y="8030"/>
                </a:lnTo>
                <a:lnTo>
                  <a:pt x="16061" y="8030"/>
                </a:lnTo>
                <a:lnTo>
                  <a:pt x="24091" y="8030"/>
                </a:lnTo>
                <a:lnTo>
                  <a:pt x="32123" y="8030"/>
                </a:lnTo>
                <a:lnTo>
                  <a:pt x="48183" y="8030"/>
                </a:lnTo>
                <a:lnTo>
                  <a:pt x="64244" y="0"/>
                </a:lnTo>
                <a:lnTo>
                  <a:pt x="80305" y="0"/>
                </a:lnTo>
                <a:lnTo>
                  <a:pt x="112427" y="0"/>
                </a:lnTo>
                <a:lnTo>
                  <a:pt x="1124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969717" y="2216403"/>
            <a:ext cx="144549" cy="224853"/>
          </a:xfrm>
          <a:custGeom>
            <a:avLst/>
            <a:gdLst/>
            <a:ahLst/>
            <a:cxnLst/>
            <a:rect l="0" t="0" r="0" b="0"/>
            <a:pathLst>
              <a:path w="144549" h="224853">
                <a:moveTo>
                  <a:pt x="136518" y="0"/>
                </a:moveTo>
                <a:lnTo>
                  <a:pt x="136518" y="0"/>
                </a:lnTo>
                <a:lnTo>
                  <a:pt x="136518" y="8030"/>
                </a:lnTo>
                <a:lnTo>
                  <a:pt x="136518" y="8030"/>
                </a:lnTo>
                <a:lnTo>
                  <a:pt x="136518" y="0"/>
                </a:lnTo>
                <a:lnTo>
                  <a:pt x="136518" y="8030"/>
                </a:lnTo>
                <a:lnTo>
                  <a:pt x="136518" y="8030"/>
                </a:lnTo>
                <a:lnTo>
                  <a:pt x="136518" y="8030"/>
                </a:lnTo>
                <a:lnTo>
                  <a:pt x="128487" y="8030"/>
                </a:lnTo>
                <a:lnTo>
                  <a:pt x="128487" y="8030"/>
                </a:lnTo>
                <a:lnTo>
                  <a:pt x="128487" y="8030"/>
                </a:lnTo>
                <a:lnTo>
                  <a:pt x="128487" y="8030"/>
                </a:lnTo>
                <a:lnTo>
                  <a:pt x="128487" y="8030"/>
                </a:lnTo>
                <a:lnTo>
                  <a:pt x="120457" y="8030"/>
                </a:lnTo>
                <a:lnTo>
                  <a:pt x="120457" y="8030"/>
                </a:lnTo>
                <a:lnTo>
                  <a:pt x="112426" y="8030"/>
                </a:lnTo>
                <a:lnTo>
                  <a:pt x="112426" y="16061"/>
                </a:lnTo>
                <a:lnTo>
                  <a:pt x="104396" y="16061"/>
                </a:lnTo>
                <a:lnTo>
                  <a:pt x="104396" y="16061"/>
                </a:lnTo>
                <a:lnTo>
                  <a:pt x="96365" y="16061"/>
                </a:lnTo>
                <a:lnTo>
                  <a:pt x="96365" y="24091"/>
                </a:lnTo>
                <a:lnTo>
                  <a:pt x="88335" y="24091"/>
                </a:lnTo>
                <a:lnTo>
                  <a:pt x="88335" y="24091"/>
                </a:lnTo>
                <a:lnTo>
                  <a:pt x="80304" y="32122"/>
                </a:lnTo>
                <a:lnTo>
                  <a:pt x="72274" y="32122"/>
                </a:lnTo>
                <a:lnTo>
                  <a:pt x="64243" y="40152"/>
                </a:lnTo>
                <a:lnTo>
                  <a:pt x="64243" y="40152"/>
                </a:lnTo>
                <a:lnTo>
                  <a:pt x="56213" y="48182"/>
                </a:lnTo>
                <a:lnTo>
                  <a:pt x="48183" y="48182"/>
                </a:lnTo>
                <a:lnTo>
                  <a:pt x="40152" y="56213"/>
                </a:lnTo>
                <a:lnTo>
                  <a:pt x="40152" y="64243"/>
                </a:lnTo>
                <a:lnTo>
                  <a:pt x="32122" y="64243"/>
                </a:lnTo>
                <a:lnTo>
                  <a:pt x="24091" y="72274"/>
                </a:lnTo>
                <a:lnTo>
                  <a:pt x="24091" y="80304"/>
                </a:lnTo>
                <a:lnTo>
                  <a:pt x="24091" y="80304"/>
                </a:lnTo>
                <a:lnTo>
                  <a:pt x="16061" y="88335"/>
                </a:lnTo>
                <a:lnTo>
                  <a:pt x="8030" y="96365"/>
                </a:lnTo>
                <a:lnTo>
                  <a:pt x="8030" y="104396"/>
                </a:lnTo>
                <a:lnTo>
                  <a:pt x="8030" y="112426"/>
                </a:lnTo>
                <a:lnTo>
                  <a:pt x="0" y="112426"/>
                </a:lnTo>
                <a:lnTo>
                  <a:pt x="0" y="120456"/>
                </a:lnTo>
                <a:lnTo>
                  <a:pt x="0" y="128487"/>
                </a:lnTo>
                <a:lnTo>
                  <a:pt x="0" y="136518"/>
                </a:lnTo>
                <a:lnTo>
                  <a:pt x="0" y="144548"/>
                </a:lnTo>
                <a:lnTo>
                  <a:pt x="8030" y="152578"/>
                </a:lnTo>
                <a:lnTo>
                  <a:pt x="8030" y="152578"/>
                </a:lnTo>
                <a:lnTo>
                  <a:pt x="8030" y="160609"/>
                </a:lnTo>
                <a:lnTo>
                  <a:pt x="8030" y="168639"/>
                </a:lnTo>
                <a:lnTo>
                  <a:pt x="16061" y="176670"/>
                </a:lnTo>
                <a:lnTo>
                  <a:pt x="16061" y="184700"/>
                </a:lnTo>
                <a:lnTo>
                  <a:pt x="24091" y="184700"/>
                </a:lnTo>
                <a:lnTo>
                  <a:pt x="24091" y="184700"/>
                </a:lnTo>
                <a:lnTo>
                  <a:pt x="32122" y="192731"/>
                </a:lnTo>
                <a:lnTo>
                  <a:pt x="40152" y="192731"/>
                </a:lnTo>
                <a:lnTo>
                  <a:pt x="40152" y="200761"/>
                </a:lnTo>
                <a:lnTo>
                  <a:pt x="48183" y="208791"/>
                </a:lnTo>
                <a:lnTo>
                  <a:pt x="56213" y="208791"/>
                </a:lnTo>
                <a:lnTo>
                  <a:pt x="64243" y="208791"/>
                </a:lnTo>
                <a:lnTo>
                  <a:pt x="64243" y="216822"/>
                </a:lnTo>
                <a:lnTo>
                  <a:pt x="72274" y="216822"/>
                </a:lnTo>
                <a:lnTo>
                  <a:pt x="80304" y="216822"/>
                </a:lnTo>
                <a:lnTo>
                  <a:pt x="88335" y="216822"/>
                </a:lnTo>
                <a:lnTo>
                  <a:pt x="96365" y="224852"/>
                </a:lnTo>
                <a:lnTo>
                  <a:pt x="96365" y="224852"/>
                </a:lnTo>
                <a:lnTo>
                  <a:pt x="104396" y="224852"/>
                </a:lnTo>
                <a:lnTo>
                  <a:pt x="112426" y="224852"/>
                </a:lnTo>
                <a:lnTo>
                  <a:pt x="112426" y="224852"/>
                </a:lnTo>
                <a:lnTo>
                  <a:pt x="120457" y="216822"/>
                </a:lnTo>
                <a:lnTo>
                  <a:pt x="128487" y="224852"/>
                </a:lnTo>
                <a:lnTo>
                  <a:pt x="128487" y="216822"/>
                </a:lnTo>
                <a:lnTo>
                  <a:pt x="136518" y="216822"/>
                </a:lnTo>
                <a:lnTo>
                  <a:pt x="136518" y="216822"/>
                </a:lnTo>
                <a:lnTo>
                  <a:pt x="144548" y="216822"/>
                </a:lnTo>
                <a:lnTo>
                  <a:pt x="144548" y="21682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162447" y="2224433"/>
            <a:ext cx="144550" cy="184702"/>
          </a:xfrm>
          <a:custGeom>
            <a:avLst/>
            <a:gdLst/>
            <a:ahLst/>
            <a:cxnLst/>
            <a:rect l="0" t="0" r="0" b="0"/>
            <a:pathLst>
              <a:path w="144550" h="184702">
                <a:moveTo>
                  <a:pt x="8031" y="8031"/>
                </a:moveTo>
                <a:lnTo>
                  <a:pt x="8031" y="8031"/>
                </a:lnTo>
                <a:lnTo>
                  <a:pt x="8031" y="8031"/>
                </a:lnTo>
                <a:lnTo>
                  <a:pt x="8031" y="0"/>
                </a:lnTo>
                <a:lnTo>
                  <a:pt x="8031" y="8031"/>
                </a:lnTo>
                <a:lnTo>
                  <a:pt x="8031" y="8031"/>
                </a:lnTo>
                <a:lnTo>
                  <a:pt x="8031" y="8031"/>
                </a:lnTo>
                <a:lnTo>
                  <a:pt x="16062" y="8031"/>
                </a:lnTo>
                <a:lnTo>
                  <a:pt x="16062" y="8031"/>
                </a:lnTo>
                <a:lnTo>
                  <a:pt x="16062" y="8031"/>
                </a:lnTo>
                <a:lnTo>
                  <a:pt x="16062" y="16061"/>
                </a:lnTo>
                <a:lnTo>
                  <a:pt x="16062" y="16061"/>
                </a:lnTo>
                <a:lnTo>
                  <a:pt x="16062" y="16061"/>
                </a:lnTo>
                <a:lnTo>
                  <a:pt x="16062" y="24092"/>
                </a:lnTo>
                <a:lnTo>
                  <a:pt x="16062" y="24092"/>
                </a:lnTo>
                <a:lnTo>
                  <a:pt x="16062" y="32122"/>
                </a:lnTo>
                <a:lnTo>
                  <a:pt x="16062" y="40152"/>
                </a:lnTo>
                <a:lnTo>
                  <a:pt x="16062" y="48183"/>
                </a:lnTo>
                <a:lnTo>
                  <a:pt x="16062" y="56213"/>
                </a:lnTo>
                <a:lnTo>
                  <a:pt x="16062" y="64244"/>
                </a:lnTo>
                <a:lnTo>
                  <a:pt x="16062" y="72274"/>
                </a:lnTo>
                <a:lnTo>
                  <a:pt x="16062" y="80305"/>
                </a:lnTo>
                <a:lnTo>
                  <a:pt x="8031" y="88335"/>
                </a:lnTo>
                <a:lnTo>
                  <a:pt x="8031" y="96366"/>
                </a:lnTo>
                <a:lnTo>
                  <a:pt x="8031" y="104396"/>
                </a:lnTo>
                <a:lnTo>
                  <a:pt x="8031" y="112426"/>
                </a:lnTo>
                <a:lnTo>
                  <a:pt x="8031" y="120457"/>
                </a:lnTo>
                <a:lnTo>
                  <a:pt x="8031" y="128488"/>
                </a:lnTo>
                <a:lnTo>
                  <a:pt x="8031" y="128488"/>
                </a:lnTo>
                <a:lnTo>
                  <a:pt x="8031" y="136518"/>
                </a:lnTo>
                <a:lnTo>
                  <a:pt x="8031" y="144548"/>
                </a:lnTo>
                <a:lnTo>
                  <a:pt x="0" y="144548"/>
                </a:lnTo>
                <a:lnTo>
                  <a:pt x="0" y="152579"/>
                </a:lnTo>
                <a:lnTo>
                  <a:pt x="0" y="152579"/>
                </a:lnTo>
                <a:lnTo>
                  <a:pt x="0" y="160609"/>
                </a:lnTo>
                <a:lnTo>
                  <a:pt x="0" y="160609"/>
                </a:lnTo>
                <a:lnTo>
                  <a:pt x="0" y="160609"/>
                </a:lnTo>
                <a:lnTo>
                  <a:pt x="0" y="160609"/>
                </a:lnTo>
                <a:lnTo>
                  <a:pt x="0" y="168640"/>
                </a:lnTo>
                <a:lnTo>
                  <a:pt x="0" y="168640"/>
                </a:lnTo>
                <a:lnTo>
                  <a:pt x="8031" y="168640"/>
                </a:lnTo>
                <a:lnTo>
                  <a:pt x="8031" y="168640"/>
                </a:lnTo>
                <a:lnTo>
                  <a:pt x="8031" y="168640"/>
                </a:lnTo>
                <a:lnTo>
                  <a:pt x="8031" y="168640"/>
                </a:lnTo>
                <a:lnTo>
                  <a:pt x="8031" y="168640"/>
                </a:lnTo>
                <a:lnTo>
                  <a:pt x="8031" y="168640"/>
                </a:lnTo>
                <a:lnTo>
                  <a:pt x="8031" y="168640"/>
                </a:lnTo>
                <a:lnTo>
                  <a:pt x="8031" y="160609"/>
                </a:lnTo>
                <a:lnTo>
                  <a:pt x="8031" y="160609"/>
                </a:lnTo>
                <a:lnTo>
                  <a:pt x="8031" y="152579"/>
                </a:lnTo>
                <a:lnTo>
                  <a:pt x="8031" y="152579"/>
                </a:lnTo>
                <a:lnTo>
                  <a:pt x="16062" y="144548"/>
                </a:lnTo>
                <a:lnTo>
                  <a:pt x="16062" y="144548"/>
                </a:lnTo>
                <a:lnTo>
                  <a:pt x="16062" y="136518"/>
                </a:lnTo>
                <a:lnTo>
                  <a:pt x="16062" y="128488"/>
                </a:lnTo>
                <a:lnTo>
                  <a:pt x="16062" y="120457"/>
                </a:lnTo>
                <a:lnTo>
                  <a:pt x="24092" y="120457"/>
                </a:lnTo>
                <a:lnTo>
                  <a:pt x="24092" y="112426"/>
                </a:lnTo>
                <a:lnTo>
                  <a:pt x="32122" y="104396"/>
                </a:lnTo>
                <a:lnTo>
                  <a:pt x="32122" y="104396"/>
                </a:lnTo>
                <a:lnTo>
                  <a:pt x="40153" y="96366"/>
                </a:lnTo>
                <a:lnTo>
                  <a:pt x="40153" y="88335"/>
                </a:lnTo>
                <a:lnTo>
                  <a:pt x="40153" y="88335"/>
                </a:lnTo>
                <a:lnTo>
                  <a:pt x="48183" y="80305"/>
                </a:lnTo>
                <a:lnTo>
                  <a:pt x="48183" y="80305"/>
                </a:lnTo>
                <a:lnTo>
                  <a:pt x="56213" y="72274"/>
                </a:lnTo>
                <a:lnTo>
                  <a:pt x="56213" y="72274"/>
                </a:lnTo>
                <a:lnTo>
                  <a:pt x="64244" y="72274"/>
                </a:lnTo>
                <a:lnTo>
                  <a:pt x="64244" y="72274"/>
                </a:lnTo>
                <a:lnTo>
                  <a:pt x="72274" y="64244"/>
                </a:lnTo>
                <a:lnTo>
                  <a:pt x="72274" y="72274"/>
                </a:lnTo>
                <a:lnTo>
                  <a:pt x="80305" y="64244"/>
                </a:lnTo>
                <a:lnTo>
                  <a:pt x="80305" y="64244"/>
                </a:lnTo>
                <a:lnTo>
                  <a:pt x="88335" y="72274"/>
                </a:lnTo>
                <a:lnTo>
                  <a:pt x="96366" y="72274"/>
                </a:lnTo>
                <a:lnTo>
                  <a:pt x="96366" y="72274"/>
                </a:lnTo>
                <a:lnTo>
                  <a:pt x="104396" y="72274"/>
                </a:lnTo>
                <a:lnTo>
                  <a:pt x="104396" y="72274"/>
                </a:lnTo>
                <a:lnTo>
                  <a:pt x="112427" y="72274"/>
                </a:lnTo>
                <a:lnTo>
                  <a:pt x="120457" y="80305"/>
                </a:lnTo>
                <a:lnTo>
                  <a:pt x="120457" y="80305"/>
                </a:lnTo>
                <a:lnTo>
                  <a:pt x="128488" y="88335"/>
                </a:lnTo>
                <a:lnTo>
                  <a:pt x="128488" y="88335"/>
                </a:lnTo>
                <a:lnTo>
                  <a:pt x="128488" y="96366"/>
                </a:lnTo>
                <a:lnTo>
                  <a:pt x="136518" y="104396"/>
                </a:lnTo>
                <a:lnTo>
                  <a:pt x="136518" y="112426"/>
                </a:lnTo>
                <a:lnTo>
                  <a:pt x="144549" y="112426"/>
                </a:lnTo>
                <a:lnTo>
                  <a:pt x="144549" y="128488"/>
                </a:lnTo>
                <a:lnTo>
                  <a:pt x="144549" y="128488"/>
                </a:lnTo>
                <a:lnTo>
                  <a:pt x="144549" y="136518"/>
                </a:lnTo>
                <a:lnTo>
                  <a:pt x="144549" y="144548"/>
                </a:lnTo>
                <a:lnTo>
                  <a:pt x="144549" y="144548"/>
                </a:lnTo>
                <a:lnTo>
                  <a:pt x="144549" y="152579"/>
                </a:lnTo>
                <a:lnTo>
                  <a:pt x="144549" y="152579"/>
                </a:lnTo>
                <a:lnTo>
                  <a:pt x="144549" y="160609"/>
                </a:lnTo>
                <a:lnTo>
                  <a:pt x="144549" y="160609"/>
                </a:lnTo>
                <a:lnTo>
                  <a:pt x="144549" y="168640"/>
                </a:lnTo>
                <a:lnTo>
                  <a:pt x="144549" y="176670"/>
                </a:lnTo>
                <a:lnTo>
                  <a:pt x="144549" y="176670"/>
                </a:lnTo>
                <a:lnTo>
                  <a:pt x="144549" y="176670"/>
                </a:lnTo>
                <a:lnTo>
                  <a:pt x="144549" y="184701"/>
                </a:lnTo>
                <a:lnTo>
                  <a:pt x="144549" y="1847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274874" y="2240494"/>
            <a:ext cx="152579" cy="120458"/>
          </a:xfrm>
          <a:custGeom>
            <a:avLst/>
            <a:gdLst/>
            <a:ahLst/>
            <a:cxnLst/>
            <a:rect l="0" t="0" r="0" b="0"/>
            <a:pathLst>
              <a:path w="152579" h="120458">
                <a:moveTo>
                  <a:pt x="152578" y="24091"/>
                </a:moveTo>
                <a:lnTo>
                  <a:pt x="144548" y="24091"/>
                </a:lnTo>
                <a:lnTo>
                  <a:pt x="144548" y="24091"/>
                </a:lnTo>
                <a:lnTo>
                  <a:pt x="144548" y="24091"/>
                </a:lnTo>
                <a:lnTo>
                  <a:pt x="144548" y="16061"/>
                </a:lnTo>
                <a:lnTo>
                  <a:pt x="136517" y="16061"/>
                </a:lnTo>
                <a:lnTo>
                  <a:pt x="136517" y="16061"/>
                </a:lnTo>
                <a:lnTo>
                  <a:pt x="136517" y="8031"/>
                </a:lnTo>
                <a:lnTo>
                  <a:pt x="128487" y="8031"/>
                </a:lnTo>
                <a:lnTo>
                  <a:pt x="120457" y="8031"/>
                </a:lnTo>
                <a:lnTo>
                  <a:pt x="120457" y="8031"/>
                </a:lnTo>
                <a:lnTo>
                  <a:pt x="112426" y="8031"/>
                </a:lnTo>
                <a:lnTo>
                  <a:pt x="104396" y="8031"/>
                </a:lnTo>
                <a:lnTo>
                  <a:pt x="104396" y="0"/>
                </a:lnTo>
                <a:lnTo>
                  <a:pt x="96365" y="8031"/>
                </a:lnTo>
                <a:lnTo>
                  <a:pt x="88335" y="0"/>
                </a:lnTo>
                <a:lnTo>
                  <a:pt x="80304" y="8031"/>
                </a:lnTo>
                <a:lnTo>
                  <a:pt x="72274" y="8031"/>
                </a:lnTo>
                <a:lnTo>
                  <a:pt x="64243" y="8031"/>
                </a:lnTo>
                <a:lnTo>
                  <a:pt x="64243" y="8031"/>
                </a:lnTo>
                <a:lnTo>
                  <a:pt x="56213" y="16061"/>
                </a:lnTo>
                <a:lnTo>
                  <a:pt x="48182" y="16061"/>
                </a:lnTo>
                <a:lnTo>
                  <a:pt x="40152" y="24091"/>
                </a:lnTo>
                <a:lnTo>
                  <a:pt x="40152" y="24091"/>
                </a:lnTo>
                <a:lnTo>
                  <a:pt x="32122" y="24091"/>
                </a:lnTo>
                <a:lnTo>
                  <a:pt x="24091" y="40152"/>
                </a:lnTo>
                <a:lnTo>
                  <a:pt x="16061" y="40152"/>
                </a:lnTo>
                <a:lnTo>
                  <a:pt x="8030" y="48183"/>
                </a:lnTo>
                <a:lnTo>
                  <a:pt x="8030" y="56213"/>
                </a:lnTo>
                <a:lnTo>
                  <a:pt x="8030" y="56213"/>
                </a:lnTo>
                <a:lnTo>
                  <a:pt x="0" y="64244"/>
                </a:lnTo>
                <a:lnTo>
                  <a:pt x="0" y="72274"/>
                </a:lnTo>
                <a:lnTo>
                  <a:pt x="0" y="72274"/>
                </a:lnTo>
                <a:lnTo>
                  <a:pt x="0" y="80305"/>
                </a:lnTo>
                <a:lnTo>
                  <a:pt x="8030" y="88335"/>
                </a:lnTo>
                <a:lnTo>
                  <a:pt x="8030" y="88335"/>
                </a:lnTo>
                <a:lnTo>
                  <a:pt x="8030" y="88335"/>
                </a:lnTo>
                <a:lnTo>
                  <a:pt x="16061" y="96365"/>
                </a:lnTo>
                <a:lnTo>
                  <a:pt x="16061" y="96365"/>
                </a:lnTo>
                <a:lnTo>
                  <a:pt x="32122" y="96365"/>
                </a:lnTo>
                <a:lnTo>
                  <a:pt x="32122" y="96365"/>
                </a:lnTo>
                <a:lnTo>
                  <a:pt x="40152" y="96365"/>
                </a:lnTo>
                <a:lnTo>
                  <a:pt x="48182" y="88335"/>
                </a:lnTo>
                <a:lnTo>
                  <a:pt x="56213" y="88335"/>
                </a:lnTo>
                <a:lnTo>
                  <a:pt x="64243" y="88335"/>
                </a:lnTo>
                <a:lnTo>
                  <a:pt x="80304" y="80305"/>
                </a:lnTo>
                <a:lnTo>
                  <a:pt x="80304" y="80305"/>
                </a:lnTo>
                <a:lnTo>
                  <a:pt x="96365" y="72274"/>
                </a:lnTo>
                <a:lnTo>
                  <a:pt x="104396" y="72274"/>
                </a:lnTo>
                <a:lnTo>
                  <a:pt x="112426" y="64244"/>
                </a:lnTo>
                <a:lnTo>
                  <a:pt x="112426" y="56213"/>
                </a:lnTo>
                <a:lnTo>
                  <a:pt x="120457" y="56213"/>
                </a:lnTo>
                <a:lnTo>
                  <a:pt x="128487" y="48183"/>
                </a:lnTo>
                <a:lnTo>
                  <a:pt x="136517" y="48183"/>
                </a:lnTo>
                <a:lnTo>
                  <a:pt x="136517" y="40152"/>
                </a:lnTo>
                <a:lnTo>
                  <a:pt x="144548" y="40152"/>
                </a:lnTo>
                <a:lnTo>
                  <a:pt x="144548" y="32122"/>
                </a:lnTo>
                <a:lnTo>
                  <a:pt x="144548" y="32122"/>
                </a:lnTo>
                <a:lnTo>
                  <a:pt x="144548" y="32122"/>
                </a:lnTo>
                <a:lnTo>
                  <a:pt x="144548" y="32122"/>
                </a:lnTo>
                <a:lnTo>
                  <a:pt x="144548" y="32122"/>
                </a:lnTo>
                <a:lnTo>
                  <a:pt x="144548" y="24091"/>
                </a:lnTo>
                <a:lnTo>
                  <a:pt x="144548" y="24091"/>
                </a:lnTo>
                <a:lnTo>
                  <a:pt x="144548" y="32122"/>
                </a:lnTo>
                <a:lnTo>
                  <a:pt x="144548" y="32122"/>
                </a:lnTo>
                <a:lnTo>
                  <a:pt x="144548" y="32122"/>
                </a:lnTo>
                <a:lnTo>
                  <a:pt x="144548" y="40152"/>
                </a:lnTo>
                <a:lnTo>
                  <a:pt x="144548" y="40152"/>
                </a:lnTo>
                <a:lnTo>
                  <a:pt x="144548" y="48183"/>
                </a:lnTo>
                <a:lnTo>
                  <a:pt x="136517" y="56213"/>
                </a:lnTo>
                <a:lnTo>
                  <a:pt x="136517" y="56213"/>
                </a:lnTo>
                <a:lnTo>
                  <a:pt x="136517" y="64244"/>
                </a:lnTo>
                <a:lnTo>
                  <a:pt x="136517" y="72274"/>
                </a:lnTo>
                <a:lnTo>
                  <a:pt x="136517" y="80305"/>
                </a:lnTo>
                <a:lnTo>
                  <a:pt x="136517" y="88335"/>
                </a:lnTo>
                <a:lnTo>
                  <a:pt x="136517" y="88335"/>
                </a:lnTo>
                <a:lnTo>
                  <a:pt x="136517" y="96365"/>
                </a:lnTo>
                <a:lnTo>
                  <a:pt x="136517" y="104396"/>
                </a:lnTo>
                <a:lnTo>
                  <a:pt x="136517" y="104396"/>
                </a:lnTo>
                <a:lnTo>
                  <a:pt x="136517" y="112427"/>
                </a:lnTo>
                <a:lnTo>
                  <a:pt x="144548" y="120457"/>
                </a:lnTo>
                <a:lnTo>
                  <a:pt x="144548" y="1204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Freeform 2050"/>
          <p:cNvSpPr/>
          <p:nvPr/>
        </p:nvSpPr>
        <p:spPr>
          <a:xfrm>
            <a:off x="4395331" y="2128068"/>
            <a:ext cx="176670" cy="168640"/>
          </a:xfrm>
          <a:custGeom>
            <a:avLst/>
            <a:gdLst/>
            <a:ahLst/>
            <a:cxnLst/>
            <a:rect l="0" t="0" r="0" b="0"/>
            <a:pathLst>
              <a:path w="176670" h="168640">
                <a:moveTo>
                  <a:pt x="144547" y="0"/>
                </a:moveTo>
                <a:lnTo>
                  <a:pt x="144547" y="0"/>
                </a:lnTo>
                <a:lnTo>
                  <a:pt x="144547" y="0"/>
                </a:lnTo>
                <a:lnTo>
                  <a:pt x="152578" y="0"/>
                </a:lnTo>
                <a:lnTo>
                  <a:pt x="152578" y="8030"/>
                </a:lnTo>
                <a:lnTo>
                  <a:pt x="152578" y="8030"/>
                </a:lnTo>
                <a:lnTo>
                  <a:pt x="152578" y="16061"/>
                </a:lnTo>
                <a:lnTo>
                  <a:pt x="152578" y="16061"/>
                </a:lnTo>
                <a:lnTo>
                  <a:pt x="152578" y="24091"/>
                </a:lnTo>
                <a:lnTo>
                  <a:pt x="160608" y="32122"/>
                </a:lnTo>
                <a:lnTo>
                  <a:pt x="160608" y="40152"/>
                </a:lnTo>
                <a:lnTo>
                  <a:pt x="160608" y="48182"/>
                </a:lnTo>
                <a:lnTo>
                  <a:pt x="152578" y="56213"/>
                </a:lnTo>
                <a:lnTo>
                  <a:pt x="152578" y="64244"/>
                </a:lnTo>
                <a:lnTo>
                  <a:pt x="152578" y="72274"/>
                </a:lnTo>
                <a:lnTo>
                  <a:pt x="160608" y="80305"/>
                </a:lnTo>
                <a:lnTo>
                  <a:pt x="160608" y="96365"/>
                </a:lnTo>
                <a:lnTo>
                  <a:pt x="160608" y="104396"/>
                </a:lnTo>
                <a:lnTo>
                  <a:pt x="160608" y="112426"/>
                </a:lnTo>
                <a:lnTo>
                  <a:pt x="160608" y="120457"/>
                </a:lnTo>
                <a:lnTo>
                  <a:pt x="168638" y="128487"/>
                </a:lnTo>
                <a:lnTo>
                  <a:pt x="168638" y="136517"/>
                </a:lnTo>
                <a:lnTo>
                  <a:pt x="168638" y="136517"/>
                </a:lnTo>
                <a:lnTo>
                  <a:pt x="168638" y="144548"/>
                </a:lnTo>
                <a:lnTo>
                  <a:pt x="168638" y="152578"/>
                </a:lnTo>
                <a:lnTo>
                  <a:pt x="176669" y="152578"/>
                </a:lnTo>
                <a:lnTo>
                  <a:pt x="176669" y="152578"/>
                </a:lnTo>
                <a:lnTo>
                  <a:pt x="176669" y="160609"/>
                </a:lnTo>
                <a:lnTo>
                  <a:pt x="176669" y="160609"/>
                </a:lnTo>
                <a:lnTo>
                  <a:pt x="176669" y="160609"/>
                </a:lnTo>
                <a:lnTo>
                  <a:pt x="176669" y="168639"/>
                </a:lnTo>
                <a:lnTo>
                  <a:pt x="176669" y="168639"/>
                </a:lnTo>
                <a:lnTo>
                  <a:pt x="176669" y="168639"/>
                </a:lnTo>
                <a:lnTo>
                  <a:pt x="176669" y="168639"/>
                </a:lnTo>
                <a:lnTo>
                  <a:pt x="176669" y="168639"/>
                </a:lnTo>
                <a:lnTo>
                  <a:pt x="176669" y="160609"/>
                </a:lnTo>
                <a:lnTo>
                  <a:pt x="176669" y="160609"/>
                </a:lnTo>
                <a:lnTo>
                  <a:pt x="176669" y="160609"/>
                </a:lnTo>
                <a:lnTo>
                  <a:pt x="176669" y="152578"/>
                </a:lnTo>
                <a:lnTo>
                  <a:pt x="176669" y="152578"/>
                </a:lnTo>
                <a:lnTo>
                  <a:pt x="176669" y="144548"/>
                </a:lnTo>
                <a:lnTo>
                  <a:pt x="176669" y="144548"/>
                </a:lnTo>
                <a:lnTo>
                  <a:pt x="168638" y="136517"/>
                </a:lnTo>
                <a:lnTo>
                  <a:pt x="168638" y="128487"/>
                </a:lnTo>
                <a:lnTo>
                  <a:pt x="168638" y="128487"/>
                </a:lnTo>
                <a:lnTo>
                  <a:pt x="160608" y="120457"/>
                </a:lnTo>
                <a:lnTo>
                  <a:pt x="152578" y="120457"/>
                </a:lnTo>
                <a:lnTo>
                  <a:pt x="152578" y="112426"/>
                </a:lnTo>
                <a:lnTo>
                  <a:pt x="144547" y="104396"/>
                </a:lnTo>
                <a:lnTo>
                  <a:pt x="144547" y="104396"/>
                </a:lnTo>
                <a:lnTo>
                  <a:pt x="136517" y="96365"/>
                </a:lnTo>
                <a:lnTo>
                  <a:pt x="128487" y="96365"/>
                </a:lnTo>
                <a:lnTo>
                  <a:pt x="120456" y="88335"/>
                </a:lnTo>
                <a:lnTo>
                  <a:pt x="112426" y="88335"/>
                </a:lnTo>
                <a:lnTo>
                  <a:pt x="104395" y="88335"/>
                </a:lnTo>
                <a:lnTo>
                  <a:pt x="96365" y="88335"/>
                </a:lnTo>
                <a:lnTo>
                  <a:pt x="88334" y="80305"/>
                </a:lnTo>
                <a:lnTo>
                  <a:pt x="80304" y="80305"/>
                </a:lnTo>
                <a:lnTo>
                  <a:pt x="72273" y="80305"/>
                </a:lnTo>
                <a:lnTo>
                  <a:pt x="64243" y="80305"/>
                </a:lnTo>
                <a:lnTo>
                  <a:pt x="48182" y="88335"/>
                </a:lnTo>
                <a:lnTo>
                  <a:pt x="48182" y="88335"/>
                </a:lnTo>
                <a:lnTo>
                  <a:pt x="40152" y="88335"/>
                </a:lnTo>
                <a:lnTo>
                  <a:pt x="24091" y="96365"/>
                </a:lnTo>
                <a:lnTo>
                  <a:pt x="24091" y="96365"/>
                </a:lnTo>
                <a:lnTo>
                  <a:pt x="16060" y="104396"/>
                </a:lnTo>
                <a:lnTo>
                  <a:pt x="16060" y="104396"/>
                </a:lnTo>
                <a:lnTo>
                  <a:pt x="8030" y="112426"/>
                </a:lnTo>
                <a:lnTo>
                  <a:pt x="8030" y="120457"/>
                </a:lnTo>
                <a:lnTo>
                  <a:pt x="0" y="120457"/>
                </a:lnTo>
                <a:lnTo>
                  <a:pt x="0" y="128487"/>
                </a:lnTo>
                <a:lnTo>
                  <a:pt x="0" y="136517"/>
                </a:lnTo>
                <a:lnTo>
                  <a:pt x="8030" y="136517"/>
                </a:lnTo>
                <a:lnTo>
                  <a:pt x="8030" y="136517"/>
                </a:lnTo>
                <a:lnTo>
                  <a:pt x="16060" y="144548"/>
                </a:lnTo>
                <a:lnTo>
                  <a:pt x="24091" y="152578"/>
                </a:lnTo>
                <a:lnTo>
                  <a:pt x="24091" y="152578"/>
                </a:lnTo>
                <a:lnTo>
                  <a:pt x="32121" y="160609"/>
                </a:lnTo>
                <a:lnTo>
                  <a:pt x="40152" y="160609"/>
                </a:lnTo>
                <a:lnTo>
                  <a:pt x="48182" y="160609"/>
                </a:lnTo>
                <a:lnTo>
                  <a:pt x="64243" y="160609"/>
                </a:lnTo>
                <a:lnTo>
                  <a:pt x="72273" y="160609"/>
                </a:lnTo>
                <a:lnTo>
                  <a:pt x="88334" y="160609"/>
                </a:lnTo>
                <a:lnTo>
                  <a:pt x="88334" y="160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3" name="Freeform 2082"/>
          <p:cNvSpPr/>
          <p:nvPr/>
        </p:nvSpPr>
        <p:spPr>
          <a:xfrm>
            <a:off x="4652305" y="2706260"/>
            <a:ext cx="152579" cy="112427"/>
          </a:xfrm>
          <a:custGeom>
            <a:avLst/>
            <a:gdLst/>
            <a:ahLst/>
            <a:cxnLst/>
            <a:rect l="0" t="0" r="0" b="0"/>
            <a:pathLst>
              <a:path w="152579" h="112427">
                <a:moveTo>
                  <a:pt x="48182" y="0"/>
                </a:moveTo>
                <a:lnTo>
                  <a:pt x="48182" y="0"/>
                </a:lnTo>
                <a:lnTo>
                  <a:pt x="40152" y="0"/>
                </a:lnTo>
                <a:lnTo>
                  <a:pt x="40152" y="0"/>
                </a:lnTo>
                <a:lnTo>
                  <a:pt x="32121" y="0"/>
                </a:lnTo>
                <a:lnTo>
                  <a:pt x="32121" y="0"/>
                </a:lnTo>
                <a:lnTo>
                  <a:pt x="32121" y="0"/>
                </a:lnTo>
                <a:lnTo>
                  <a:pt x="24091" y="0"/>
                </a:lnTo>
                <a:lnTo>
                  <a:pt x="24091" y="0"/>
                </a:lnTo>
                <a:lnTo>
                  <a:pt x="16060" y="0"/>
                </a:lnTo>
                <a:lnTo>
                  <a:pt x="16060" y="8031"/>
                </a:lnTo>
                <a:lnTo>
                  <a:pt x="8030" y="8031"/>
                </a:lnTo>
                <a:lnTo>
                  <a:pt x="8030" y="16061"/>
                </a:lnTo>
                <a:lnTo>
                  <a:pt x="8030" y="16061"/>
                </a:lnTo>
                <a:lnTo>
                  <a:pt x="0" y="24091"/>
                </a:lnTo>
                <a:lnTo>
                  <a:pt x="0" y="24091"/>
                </a:lnTo>
                <a:lnTo>
                  <a:pt x="0" y="24091"/>
                </a:lnTo>
                <a:lnTo>
                  <a:pt x="0" y="32122"/>
                </a:lnTo>
                <a:lnTo>
                  <a:pt x="0" y="32122"/>
                </a:lnTo>
                <a:lnTo>
                  <a:pt x="0" y="40152"/>
                </a:lnTo>
                <a:lnTo>
                  <a:pt x="0" y="40152"/>
                </a:lnTo>
                <a:lnTo>
                  <a:pt x="0" y="40152"/>
                </a:lnTo>
                <a:lnTo>
                  <a:pt x="0" y="48183"/>
                </a:lnTo>
                <a:lnTo>
                  <a:pt x="0" y="48183"/>
                </a:lnTo>
                <a:lnTo>
                  <a:pt x="0" y="56213"/>
                </a:lnTo>
                <a:lnTo>
                  <a:pt x="0" y="56213"/>
                </a:lnTo>
                <a:lnTo>
                  <a:pt x="0" y="56213"/>
                </a:lnTo>
                <a:lnTo>
                  <a:pt x="8030" y="56213"/>
                </a:lnTo>
                <a:lnTo>
                  <a:pt x="8030" y="64244"/>
                </a:lnTo>
                <a:lnTo>
                  <a:pt x="16060" y="64244"/>
                </a:lnTo>
                <a:lnTo>
                  <a:pt x="16060" y="64244"/>
                </a:lnTo>
                <a:lnTo>
                  <a:pt x="16060" y="64244"/>
                </a:lnTo>
                <a:lnTo>
                  <a:pt x="24091" y="64244"/>
                </a:lnTo>
                <a:lnTo>
                  <a:pt x="24091" y="64244"/>
                </a:lnTo>
                <a:lnTo>
                  <a:pt x="32121" y="56213"/>
                </a:lnTo>
                <a:lnTo>
                  <a:pt x="32121" y="56213"/>
                </a:lnTo>
                <a:lnTo>
                  <a:pt x="40152" y="56213"/>
                </a:lnTo>
                <a:lnTo>
                  <a:pt x="48182" y="48183"/>
                </a:lnTo>
                <a:lnTo>
                  <a:pt x="48182" y="48183"/>
                </a:lnTo>
                <a:lnTo>
                  <a:pt x="56213" y="48183"/>
                </a:lnTo>
                <a:lnTo>
                  <a:pt x="64243" y="40152"/>
                </a:lnTo>
                <a:lnTo>
                  <a:pt x="72274" y="40152"/>
                </a:lnTo>
                <a:lnTo>
                  <a:pt x="72274" y="40152"/>
                </a:lnTo>
                <a:lnTo>
                  <a:pt x="80304" y="32122"/>
                </a:lnTo>
                <a:lnTo>
                  <a:pt x="88334" y="32122"/>
                </a:lnTo>
                <a:lnTo>
                  <a:pt x="96365" y="32122"/>
                </a:lnTo>
                <a:lnTo>
                  <a:pt x="104395" y="24091"/>
                </a:lnTo>
                <a:lnTo>
                  <a:pt x="104395" y="24091"/>
                </a:lnTo>
                <a:lnTo>
                  <a:pt x="112426" y="24091"/>
                </a:lnTo>
                <a:lnTo>
                  <a:pt x="120456" y="24091"/>
                </a:lnTo>
                <a:lnTo>
                  <a:pt x="128487" y="32122"/>
                </a:lnTo>
                <a:lnTo>
                  <a:pt x="128487" y="32122"/>
                </a:lnTo>
                <a:lnTo>
                  <a:pt x="136517" y="32122"/>
                </a:lnTo>
                <a:lnTo>
                  <a:pt x="136517" y="32122"/>
                </a:lnTo>
                <a:lnTo>
                  <a:pt x="144548" y="40152"/>
                </a:lnTo>
                <a:lnTo>
                  <a:pt x="144548" y="48183"/>
                </a:lnTo>
                <a:lnTo>
                  <a:pt x="144548" y="48183"/>
                </a:lnTo>
                <a:lnTo>
                  <a:pt x="152578" y="56213"/>
                </a:lnTo>
                <a:lnTo>
                  <a:pt x="152578" y="64244"/>
                </a:lnTo>
                <a:lnTo>
                  <a:pt x="152578" y="64244"/>
                </a:lnTo>
                <a:lnTo>
                  <a:pt x="152578" y="72274"/>
                </a:lnTo>
                <a:lnTo>
                  <a:pt x="152578" y="80304"/>
                </a:lnTo>
                <a:lnTo>
                  <a:pt x="144548" y="80304"/>
                </a:lnTo>
                <a:lnTo>
                  <a:pt x="144548" y="88335"/>
                </a:lnTo>
                <a:lnTo>
                  <a:pt x="136517" y="88335"/>
                </a:lnTo>
                <a:lnTo>
                  <a:pt x="136517" y="96365"/>
                </a:lnTo>
                <a:lnTo>
                  <a:pt x="136517" y="96365"/>
                </a:lnTo>
                <a:lnTo>
                  <a:pt x="128487" y="104396"/>
                </a:lnTo>
                <a:lnTo>
                  <a:pt x="128487" y="104396"/>
                </a:lnTo>
                <a:lnTo>
                  <a:pt x="128487" y="104396"/>
                </a:lnTo>
                <a:lnTo>
                  <a:pt x="128487" y="104396"/>
                </a:lnTo>
                <a:lnTo>
                  <a:pt x="120456" y="112426"/>
                </a:lnTo>
                <a:lnTo>
                  <a:pt x="120456" y="11242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6" name="Freeform 2125"/>
          <p:cNvSpPr/>
          <p:nvPr/>
        </p:nvSpPr>
        <p:spPr>
          <a:xfrm>
            <a:off x="4788822" y="2569743"/>
            <a:ext cx="144549" cy="104396"/>
          </a:xfrm>
          <a:custGeom>
            <a:avLst/>
            <a:gdLst/>
            <a:ahLst/>
            <a:cxnLst/>
            <a:rect l="0" t="0" r="0" b="0"/>
            <a:pathLst>
              <a:path w="144549" h="104396">
                <a:moveTo>
                  <a:pt x="0" y="64243"/>
                </a:moveTo>
                <a:lnTo>
                  <a:pt x="0" y="64243"/>
                </a:lnTo>
                <a:lnTo>
                  <a:pt x="0" y="64243"/>
                </a:lnTo>
                <a:lnTo>
                  <a:pt x="0" y="64243"/>
                </a:lnTo>
                <a:lnTo>
                  <a:pt x="8031" y="72273"/>
                </a:lnTo>
                <a:lnTo>
                  <a:pt x="8031" y="72273"/>
                </a:lnTo>
                <a:lnTo>
                  <a:pt x="16061" y="80304"/>
                </a:lnTo>
                <a:lnTo>
                  <a:pt x="16061" y="80304"/>
                </a:lnTo>
                <a:lnTo>
                  <a:pt x="24092" y="80304"/>
                </a:lnTo>
                <a:lnTo>
                  <a:pt x="32122" y="88334"/>
                </a:lnTo>
                <a:lnTo>
                  <a:pt x="40152" y="88334"/>
                </a:lnTo>
                <a:lnTo>
                  <a:pt x="40152" y="88334"/>
                </a:lnTo>
                <a:lnTo>
                  <a:pt x="48183" y="96365"/>
                </a:lnTo>
                <a:lnTo>
                  <a:pt x="56213" y="96365"/>
                </a:lnTo>
                <a:lnTo>
                  <a:pt x="56213" y="104395"/>
                </a:lnTo>
                <a:lnTo>
                  <a:pt x="64244" y="104395"/>
                </a:lnTo>
                <a:lnTo>
                  <a:pt x="72274" y="104395"/>
                </a:lnTo>
                <a:lnTo>
                  <a:pt x="80305" y="104395"/>
                </a:lnTo>
                <a:lnTo>
                  <a:pt x="88335" y="104395"/>
                </a:lnTo>
                <a:lnTo>
                  <a:pt x="88335" y="104395"/>
                </a:lnTo>
                <a:lnTo>
                  <a:pt x="96365" y="104395"/>
                </a:lnTo>
                <a:lnTo>
                  <a:pt x="96365" y="104395"/>
                </a:lnTo>
                <a:lnTo>
                  <a:pt x="104396" y="96365"/>
                </a:lnTo>
                <a:lnTo>
                  <a:pt x="104396" y="96365"/>
                </a:lnTo>
                <a:lnTo>
                  <a:pt x="104396" y="96365"/>
                </a:lnTo>
                <a:lnTo>
                  <a:pt x="112427" y="88334"/>
                </a:lnTo>
                <a:lnTo>
                  <a:pt x="112427" y="88334"/>
                </a:lnTo>
                <a:lnTo>
                  <a:pt x="112427" y="88334"/>
                </a:lnTo>
                <a:lnTo>
                  <a:pt x="112427" y="80304"/>
                </a:lnTo>
                <a:lnTo>
                  <a:pt x="112427" y="72273"/>
                </a:lnTo>
                <a:lnTo>
                  <a:pt x="104396" y="72273"/>
                </a:lnTo>
                <a:lnTo>
                  <a:pt x="104396" y="64243"/>
                </a:lnTo>
                <a:lnTo>
                  <a:pt x="104396" y="56212"/>
                </a:lnTo>
                <a:lnTo>
                  <a:pt x="104396" y="56212"/>
                </a:lnTo>
                <a:lnTo>
                  <a:pt x="96365" y="48182"/>
                </a:lnTo>
                <a:lnTo>
                  <a:pt x="96365" y="48182"/>
                </a:lnTo>
                <a:lnTo>
                  <a:pt x="96365" y="40152"/>
                </a:lnTo>
                <a:lnTo>
                  <a:pt x="96365" y="32121"/>
                </a:lnTo>
                <a:lnTo>
                  <a:pt x="88335" y="32121"/>
                </a:lnTo>
                <a:lnTo>
                  <a:pt x="88335" y="32121"/>
                </a:lnTo>
                <a:lnTo>
                  <a:pt x="80305" y="24091"/>
                </a:lnTo>
                <a:lnTo>
                  <a:pt x="80305" y="16060"/>
                </a:lnTo>
                <a:lnTo>
                  <a:pt x="72274" y="16060"/>
                </a:lnTo>
                <a:lnTo>
                  <a:pt x="64244" y="16060"/>
                </a:lnTo>
                <a:lnTo>
                  <a:pt x="64244" y="8030"/>
                </a:lnTo>
                <a:lnTo>
                  <a:pt x="64244" y="8030"/>
                </a:lnTo>
                <a:lnTo>
                  <a:pt x="56213" y="8030"/>
                </a:lnTo>
                <a:lnTo>
                  <a:pt x="56213" y="8030"/>
                </a:lnTo>
                <a:lnTo>
                  <a:pt x="56213" y="0"/>
                </a:lnTo>
                <a:lnTo>
                  <a:pt x="56213" y="0"/>
                </a:lnTo>
                <a:lnTo>
                  <a:pt x="56213" y="0"/>
                </a:lnTo>
                <a:lnTo>
                  <a:pt x="56213" y="0"/>
                </a:lnTo>
                <a:lnTo>
                  <a:pt x="56213" y="8030"/>
                </a:lnTo>
                <a:lnTo>
                  <a:pt x="56213" y="8030"/>
                </a:lnTo>
                <a:lnTo>
                  <a:pt x="64244" y="8030"/>
                </a:lnTo>
                <a:lnTo>
                  <a:pt x="64244" y="16060"/>
                </a:lnTo>
                <a:lnTo>
                  <a:pt x="80305" y="16060"/>
                </a:lnTo>
                <a:lnTo>
                  <a:pt x="88335" y="16060"/>
                </a:lnTo>
                <a:lnTo>
                  <a:pt x="96365" y="16060"/>
                </a:lnTo>
                <a:lnTo>
                  <a:pt x="104396" y="24091"/>
                </a:lnTo>
                <a:lnTo>
                  <a:pt x="112427" y="24091"/>
                </a:lnTo>
                <a:lnTo>
                  <a:pt x="120457" y="32121"/>
                </a:lnTo>
                <a:lnTo>
                  <a:pt x="128487" y="32121"/>
                </a:lnTo>
                <a:lnTo>
                  <a:pt x="136518" y="32121"/>
                </a:lnTo>
                <a:lnTo>
                  <a:pt x="144548" y="40152"/>
                </a:lnTo>
                <a:lnTo>
                  <a:pt x="144548" y="4015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7" name="Freeform 2126"/>
          <p:cNvSpPr/>
          <p:nvPr/>
        </p:nvSpPr>
        <p:spPr>
          <a:xfrm>
            <a:off x="4820944" y="2352921"/>
            <a:ext cx="232884" cy="200762"/>
          </a:xfrm>
          <a:custGeom>
            <a:avLst/>
            <a:gdLst/>
            <a:ahLst/>
            <a:cxnLst/>
            <a:rect l="0" t="0" r="0" b="0"/>
            <a:pathLst>
              <a:path w="232884" h="200762">
                <a:moveTo>
                  <a:pt x="176670" y="112426"/>
                </a:moveTo>
                <a:lnTo>
                  <a:pt x="176670" y="112426"/>
                </a:lnTo>
                <a:lnTo>
                  <a:pt x="176670" y="112426"/>
                </a:lnTo>
                <a:lnTo>
                  <a:pt x="176670" y="112426"/>
                </a:lnTo>
                <a:lnTo>
                  <a:pt x="176670" y="112426"/>
                </a:lnTo>
                <a:lnTo>
                  <a:pt x="176670" y="112426"/>
                </a:lnTo>
                <a:lnTo>
                  <a:pt x="176670" y="104395"/>
                </a:lnTo>
                <a:lnTo>
                  <a:pt x="168639" y="104395"/>
                </a:lnTo>
                <a:lnTo>
                  <a:pt x="168639" y="104395"/>
                </a:lnTo>
                <a:lnTo>
                  <a:pt x="168639" y="104395"/>
                </a:lnTo>
                <a:lnTo>
                  <a:pt x="160609" y="104395"/>
                </a:lnTo>
                <a:lnTo>
                  <a:pt x="160609" y="104395"/>
                </a:lnTo>
                <a:lnTo>
                  <a:pt x="152579" y="112426"/>
                </a:lnTo>
                <a:lnTo>
                  <a:pt x="152579" y="112426"/>
                </a:lnTo>
                <a:lnTo>
                  <a:pt x="152579" y="112426"/>
                </a:lnTo>
                <a:lnTo>
                  <a:pt x="152579" y="120456"/>
                </a:lnTo>
                <a:lnTo>
                  <a:pt x="144548" y="120456"/>
                </a:lnTo>
                <a:lnTo>
                  <a:pt x="144548" y="120456"/>
                </a:lnTo>
                <a:lnTo>
                  <a:pt x="144548" y="128486"/>
                </a:lnTo>
                <a:lnTo>
                  <a:pt x="144548" y="128486"/>
                </a:lnTo>
                <a:lnTo>
                  <a:pt x="144548" y="136517"/>
                </a:lnTo>
                <a:lnTo>
                  <a:pt x="152579" y="136517"/>
                </a:lnTo>
                <a:lnTo>
                  <a:pt x="152579" y="144547"/>
                </a:lnTo>
                <a:lnTo>
                  <a:pt x="152579" y="152578"/>
                </a:lnTo>
                <a:lnTo>
                  <a:pt x="152579" y="152578"/>
                </a:lnTo>
                <a:lnTo>
                  <a:pt x="160609" y="160609"/>
                </a:lnTo>
                <a:lnTo>
                  <a:pt x="160609" y="168639"/>
                </a:lnTo>
                <a:lnTo>
                  <a:pt x="168639" y="168639"/>
                </a:lnTo>
                <a:lnTo>
                  <a:pt x="168639" y="176669"/>
                </a:lnTo>
                <a:lnTo>
                  <a:pt x="176670" y="184700"/>
                </a:lnTo>
                <a:lnTo>
                  <a:pt x="176670" y="184700"/>
                </a:lnTo>
                <a:lnTo>
                  <a:pt x="184700" y="192730"/>
                </a:lnTo>
                <a:lnTo>
                  <a:pt x="184700" y="192730"/>
                </a:lnTo>
                <a:lnTo>
                  <a:pt x="192731" y="200761"/>
                </a:lnTo>
                <a:lnTo>
                  <a:pt x="192731" y="200761"/>
                </a:lnTo>
                <a:lnTo>
                  <a:pt x="200761" y="200761"/>
                </a:lnTo>
                <a:lnTo>
                  <a:pt x="208792" y="200761"/>
                </a:lnTo>
                <a:lnTo>
                  <a:pt x="208792" y="200761"/>
                </a:lnTo>
                <a:lnTo>
                  <a:pt x="208792" y="200761"/>
                </a:lnTo>
                <a:lnTo>
                  <a:pt x="216822" y="200761"/>
                </a:lnTo>
                <a:lnTo>
                  <a:pt x="216822" y="192730"/>
                </a:lnTo>
                <a:lnTo>
                  <a:pt x="216822" y="192730"/>
                </a:lnTo>
                <a:lnTo>
                  <a:pt x="224853" y="192730"/>
                </a:lnTo>
                <a:lnTo>
                  <a:pt x="224853" y="184700"/>
                </a:lnTo>
                <a:lnTo>
                  <a:pt x="224853" y="176669"/>
                </a:lnTo>
                <a:lnTo>
                  <a:pt x="224853" y="168639"/>
                </a:lnTo>
                <a:lnTo>
                  <a:pt x="224853" y="160609"/>
                </a:lnTo>
                <a:lnTo>
                  <a:pt x="224853" y="152578"/>
                </a:lnTo>
                <a:lnTo>
                  <a:pt x="224853" y="144547"/>
                </a:lnTo>
                <a:lnTo>
                  <a:pt x="224853" y="136517"/>
                </a:lnTo>
                <a:lnTo>
                  <a:pt x="224853" y="136517"/>
                </a:lnTo>
                <a:lnTo>
                  <a:pt x="216822" y="128486"/>
                </a:lnTo>
                <a:lnTo>
                  <a:pt x="216822" y="120456"/>
                </a:lnTo>
                <a:lnTo>
                  <a:pt x="208792" y="112426"/>
                </a:lnTo>
                <a:lnTo>
                  <a:pt x="200761" y="104395"/>
                </a:lnTo>
                <a:lnTo>
                  <a:pt x="192731" y="96365"/>
                </a:lnTo>
                <a:lnTo>
                  <a:pt x="184700" y="88334"/>
                </a:lnTo>
                <a:lnTo>
                  <a:pt x="176670" y="80304"/>
                </a:lnTo>
                <a:lnTo>
                  <a:pt x="168639" y="72273"/>
                </a:lnTo>
                <a:lnTo>
                  <a:pt x="160609" y="64243"/>
                </a:lnTo>
                <a:lnTo>
                  <a:pt x="152579" y="56213"/>
                </a:lnTo>
                <a:lnTo>
                  <a:pt x="136517" y="56213"/>
                </a:lnTo>
                <a:lnTo>
                  <a:pt x="128487" y="48182"/>
                </a:lnTo>
                <a:lnTo>
                  <a:pt x="112426" y="48182"/>
                </a:lnTo>
                <a:lnTo>
                  <a:pt x="104396" y="40152"/>
                </a:lnTo>
                <a:lnTo>
                  <a:pt x="88335" y="32121"/>
                </a:lnTo>
                <a:lnTo>
                  <a:pt x="80305" y="32121"/>
                </a:lnTo>
                <a:lnTo>
                  <a:pt x="72274" y="24091"/>
                </a:lnTo>
                <a:lnTo>
                  <a:pt x="64243" y="16060"/>
                </a:lnTo>
                <a:lnTo>
                  <a:pt x="56213" y="16060"/>
                </a:lnTo>
                <a:lnTo>
                  <a:pt x="40152" y="16060"/>
                </a:lnTo>
                <a:lnTo>
                  <a:pt x="32122" y="8030"/>
                </a:lnTo>
                <a:lnTo>
                  <a:pt x="24091" y="8030"/>
                </a:lnTo>
                <a:lnTo>
                  <a:pt x="16061" y="8030"/>
                </a:lnTo>
                <a:lnTo>
                  <a:pt x="16061" y="0"/>
                </a:lnTo>
                <a:lnTo>
                  <a:pt x="8030" y="0"/>
                </a:lnTo>
                <a:lnTo>
                  <a:pt x="80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030" y="0"/>
                </a:lnTo>
                <a:lnTo>
                  <a:pt x="8030" y="8030"/>
                </a:lnTo>
                <a:lnTo>
                  <a:pt x="16061" y="8030"/>
                </a:lnTo>
                <a:lnTo>
                  <a:pt x="24091" y="16060"/>
                </a:lnTo>
                <a:lnTo>
                  <a:pt x="32122" y="16060"/>
                </a:lnTo>
                <a:lnTo>
                  <a:pt x="48183" y="24091"/>
                </a:lnTo>
                <a:lnTo>
                  <a:pt x="56213" y="24091"/>
                </a:lnTo>
                <a:lnTo>
                  <a:pt x="64243" y="32121"/>
                </a:lnTo>
                <a:lnTo>
                  <a:pt x="80305" y="40152"/>
                </a:lnTo>
                <a:lnTo>
                  <a:pt x="96365" y="40152"/>
                </a:lnTo>
                <a:lnTo>
                  <a:pt x="112426" y="48182"/>
                </a:lnTo>
                <a:lnTo>
                  <a:pt x="128487" y="48182"/>
                </a:lnTo>
                <a:lnTo>
                  <a:pt x="144548" y="56213"/>
                </a:lnTo>
                <a:lnTo>
                  <a:pt x="160609" y="64243"/>
                </a:lnTo>
                <a:lnTo>
                  <a:pt x="168639" y="64243"/>
                </a:lnTo>
                <a:lnTo>
                  <a:pt x="184700" y="72273"/>
                </a:lnTo>
                <a:lnTo>
                  <a:pt x="192731" y="72273"/>
                </a:lnTo>
                <a:lnTo>
                  <a:pt x="208792" y="72273"/>
                </a:lnTo>
                <a:lnTo>
                  <a:pt x="216822" y="80304"/>
                </a:lnTo>
                <a:lnTo>
                  <a:pt x="232883" y="88334"/>
                </a:lnTo>
                <a:lnTo>
                  <a:pt x="232883" y="883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8" name="Freeform 2127"/>
          <p:cNvSpPr/>
          <p:nvPr/>
        </p:nvSpPr>
        <p:spPr>
          <a:xfrm>
            <a:off x="5029736" y="2264585"/>
            <a:ext cx="144548" cy="120458"/>
          </a:xfrm>
          <a:custGeom>
            <a:avLst/>
            <a:gdLst/>
            <a:ahLst/>
            <a:cxnLst/>
            <a:rect l="0" t="0" r="0" b="0"/>
            <a:pathLst>
              <a:path w="144548" h="120458">
                <a:moveTo>
                  <a:pt x="48183" y="88336"/>
                </a:moveTo>
                <a:lnTo>
                  <a:pt x="48183" y="88336"/>
                </a:lnTo>
                <a:lnTo>
                  <a:pt x="48183" y="80305"/>
                </a:lnTo>
                <a:lnTo>
                  <a:pt x="48183" y="80305"/>
                </a:lnTo>
                <a:lnTo>
                  <a:pt x="56213" y="72274"/>
                </a:lnTo>
                <a:lnTo>
                  <a:pt x="56213" y="72274"/>
                </a:lnTo>
                <a:lnTo>
                  <a:pt x="56213" y="72274"/>
                </a:lnTo>
                <a:lnTo>
                  <a:pt x="56213" y="64244"/>
                </a:lnTo>
                <a:lnTo>
                  <a:pt x="56213" y="64244"/>
                </a:lnTo>
                <a:lnTo>
                  <a:pt x="56213" y="56214"/>
                </a:lnTo>
                <a:lnTo>
                  <a:pt x="48183" y="56214"/>
                </a:lnTo>
                <a:lnTo>
                  <a:pt x="48183" y="48183"/>
                </a:lnTo>
                <a:lnTo>
                  <a:pt x="48183" y="48183"/>
                </a:lnTo>
                <a:lnTo>
                  <a:pt x="40151" y="40153"/>
                </a:lnTo>
                <a:lnTo>
                  <a:pt x="32121" y="40153"/>
                </a:lnTo>
                <a:lnTo>
                  <a:pt x="32121" y="32122"/>
                </a:lnTo>
                <a:lnTo>
                  <a:pt x="24091" y="32122"/>
                </a:lnTo>
                <a:lnTo>
                  <a:pt x="24091" y="32122"/>
                </a:lnTo>
                <a:lnTo>
                  <a:pt x="16061" y="32122"/>
                </a:lnTo>
                <a:lnTo>
                  <a:pt x="16061" y="32122"/>
                </a:lnTo>
                <a:lnTo>
                  <a:pt x="16061" y="32122"/>
                </a:lnTo>
                <a:lnTo>
                  <a:pt x="8030" y="32122"/>
                </a:lnTo>
                <a:lnTo>
                  <a:pt x="8030" y="32122"/>
                </a:lnTo>
                <a:lnTo>
                  <a:pt x="8030" y="32122"/>
                </a:lnTo>
                <a:lnTo>
                  <a:pt x="8030" y="32122"/>
                </a:lnTo>
                <a:lnTo>
                  <a:pt x="8030" y="32122"/>
                </a:lnTo>
                <a:lnTo>
                  <a:pt x="0" y="32122"/>
                </a:lnTo>
                <a:lnTo>
                  <a:pt x="0" y="40153"/>
                </a:lnTo>
                <a:lnTo>
                  <a:pt x="0" y="40153"/>
                </a:lnTo>
                <a:lnTo>
                  <a:pt x="0" y="48183"/>
                </a:lnTo>
                <a:lnTo>
                  <a:pt x="0" y="48183"/>
                </a:lnTo>
                <a:lnTo>
                  <a:pt x="0" y="48183"/>
                </a:lnTo>
                <a:lnTo>
                  <a:pt x="0" y="56214"/>
                </a:lnTo>
                <a:lnTo>
                  <a:pt x="0" y="64244"/>
                </a:lnTo>
                <a:lnTo>
                  <a:pt x="8030" y="64244"/>
                </a:lnTo>
                <a:lnTo>
                  <a:pt x="8030" y="72274"/>
                </a:lnTo>
                <a:lnTo>
                  <a:pt x="16061" y="72274"/>
                </a:lnTo>
                <a:lnTo>
                  <a:pt x="16061" y="80305"/>
                </a:lnTo>
                <a:lnTo>
                  <a:pt x="24091" y="88336"/>
                </a:lnTo>
                <a:lnTo>
                  <a:pt x="32121" y="96366"/>
                </a:lnTo>
                <a:lnTo>
                  <a:pt x="40151" y="96366"/>
                </a:lnTo>
                <a:lnTo>
                  <a:pt x="48183" y="104396"/>
                </a:lnTo>
                <a:lnTo>
                  <a:pt x="56213" y="104396"/>
                </a:lnTo>
                <a:lnTo>
                  <a:pt x="64243" y="112427"/>
                </a:lnTo>
                <a:lnTo>
                  <a:pt x="72274" y="120457"/>
                </a:lnTo>
                <a:lnTo>
                  <a:pt x="80304" y="120457"/>
                </a:lnTo>
                <a:lnTo>
                  <a:pt x="80304" y="120457"/>
                </a:lnTo>
                <a:lnTo>
                  <a:pt x="88335" y="120457"/>
                </a:lnTo>
                <a:lnTo>
                  <a:pt x="96365" y="120457"/>
                </a:lnTo>
                <a:lnTo>
                  <a:pt x="104396" y="120457"/>
                </a:lnTo>
                <a:lnTo>
                  <a:pt x="104396" y="120457"/>
                </a:lnTo>
                <a:lnTo>
                  <a:pt x="112426" y="112427"/>
                </a:lnTo>
                <a:lnTo>
                  <a:pt x="120456" y="104396"/>
                </a:lnTo>
                <a:lnTo>
                  <a:pt x="120456" y="104396"/>
                </a:lnTo>
                <a:lnTo>
                  <a:pt x="128487" y="96366"/>
                </a:lnTo>
                <a:lnTo>
                  <a:pt x="128487" y="88336"/>
                </a:lnTo>
                <a:lnTo>
                  <a:pt x="128487" y="88336"/>
                </a:lnTo>
                <a:lnTo>
                  <a:pt x="136517" y="80305"/>
                </a:lnTo>
                <a:lnTo>
                  <a:pt x="136517" y="72274"/>
                </a:lnTo>
                <a:lnTo>
                  <a:pt x="136517" y="64244"/>
                </a:lnTo>
                <a:lnTo>
                  <a:pt x="144547" y="56214"/>
                </a:lnTo>
                <a:lnTo>
                  <a:pt x="144547" y="48183"/>
                </a:lnTo>
                <a:lnTo>
                  <a:pt x="136517" y="40153"/>
                </a:lnTo>
                <a:lnTo>
                  <a:pt x="136517" y="32122"/>
                </a:lnTo>
                <a:lnTo>
                  <a:pt x="136517" y="32122"/>
                </a:lnTo>
                <a:lnTo>
                  <a:pt x="136517" y="24092"/>
                </a:lnTo>
                <a:lnTo>
                  <a:pt x="128487" y="16061"/>
                </a:lnTo>
                <a:lnTo>
                  <a:pt x="128487" y="8031"/>
                </a:lnTo>
                <a:lnTo>
                  <a:pt x="128487" y="8031"/>
                </a:lnTo>
                <a:lnTo>
                  <a:pt x="120456" y="0"/>
                </a:lnTo>
                <a:lnTo>
                  <a:pt x="120456" y="0"/>
                </a:lnTo>
                <a:lnTo>
                  <a:pt x="12045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9" name="Freeform 2128"/>
          <p:cNvSpPr/>
          <p:nvPr/>
        </p:nvSpPr>
        <p:spPr>
          <a:xfrm>
            <a:off x="5118071" y="2055794"/>
            <a:ext cx="176670" cy="136519"/>
          </a:xfrm>
          <a:custGeom>
            <a:avLst/>
            <a:gdLst/>
            <a:ahLst/>
            <a:cxnLst/>
            <a:rect l="0" t="0" r="0" b="0"/>
            <a:pathLst>
              <a:path w="176670" h="136519">
                <a:moveTo>
                  <a:pt x="0" y="88335"/>
                </a:moveTo>
                <a:lnTo>
                  <a:pt x="0" y="88335"/>
                </a:lnTo>
                <a:lnTo>
                  <a:pt x="0" y="88335"/>
                </a:lnTo>
                <a:lnTo>
                  <a:pt x="0" y="88335"/>
                </a:lnTo>
                <a:lnTo>
                  <a:pt x="8030" y="88335"/>
                </a:lnTo>
                <a:lnTo>
                  <a:pt x="8030" y="88335"/>
                </a:lnTo>
                <a:lnTo>
                  <a:pt x="8030" y="88335"/>
                </a:lnTo>
                <a:lnTo>
                  <a:pt x="16061" y="88335"/>
                </a:lnTo>
                <a:lnTo>
                  <a:pt x="16061" y="88335"/>
                </a:lnTo>
                <a:lnTo>
                  <a:pt x="24091" y="96365"/>
                </a:lnTo>
                <a:lnTo>
                  <a:pt x="24091" y="96365"/>
                </a:lnTo>
                <a:lnTo>
                  <a:pt x="32121" y="96365"/>
                </a:lnTo>
                <a:lnTo>
                  <a:pt x="40152" y="104396"/>
                </a:lnTo>
                <a:lnTo>
                  <a:pt x="40152" y="112426"/>
                </a:lnTo>
                <a:lnTo>
                  <a:pt x="48182" y="112426"/>
                </a:lnTo>
                <a:lnTo>
                  <a:pt x="56212" y="112426"/>
                </a:lnTo>
                <a:lnTo>
                  <a:pt x="64243" y="120456"/>
                </a:lnTo>
                <a:lnTo>
                  <a:pt x="64243" y="120456"/>
                </a:lnTo>
                <a:lnTo>
                  <a:pt x="72273" y="128487"/>
                </a:lnTo>
                <a:lnTo>
                  <a:pt x="72273" y="128487"/>
                </a:lnTo>
                <a:lnTo>
                  <a:pt x="72273" y="128487"/>
                </a:lnTo>
                <a:lnTo>
                  <a:pt x="80304" y="136518"/>
                </a:lnTo>
                <a:lnTo>
                  <a:pt x="80304" y="136518"/>
                </a:lnTo>
                <a:lnTo>
                  <a:pt x="80304" y="136518"/>
                </a:lnTo>
                <a:lnTo>
                  <a:pt x="80304" y="136518"/>
                </a:lnTo>
                <a:lnTo>
                  <a:pt x="80304" y="136518"/>
                </a:lnTo>
                <a:lnTo>
                  <a:pt x="72273" y="136518"/>
                </a:lnTo>
                <a:lnTo>
                  <a:pt x="72273" y="128487"/>
                </a:lnTo>
                <a:lnTo>
                  <a:pt x="72273" y="128487"/>
                </a:lnTo>
                <a:lnTo>
                  <a:pt x="72273" y="128487"/>
                </a:lnTo>
                <a:lnTo>
                  <a:pt x="64243" y="120456"/>
                </a:lnTo>
                <a:lnTo>
                  <a:pt x="64243" y="120456"/>
                </a:lnTo>
                <a:lnTo>
                  <a:pt x="56212" y="112426"/>
                </a:lnTo>
                <a:lnTo>
                  <a:pt x="56212" y="104396"/>
                </a:lnTo>
                <a:lnTo>
                  <a:pt x="48182" y="104396"/>
                </a:lnTo>
                <a:lnTo>
                  <a:pt x="48182" y="96365"/>
                </a:lnTo>
                <a:lnTo>
                  <a:pt x="40152" y="88335"/>
                </a:lnTo>
                <a:lnTo>
                  <a:pt x="40152" y="88335"/>
                </a:lnTo>
                <a:lnTo>
                  <a:pt x="32121" y="80304"/>
                </a:lnTo>
                <a:lnTo>
                  <a:pt x="32121" y="72274"/>
                </a:lnTo>
                <a:lnTo>
                  <a:pt x="24091" y="64243"/>
                </a:lnTo>
                <a:lnTo>
                  <a:pt x="24091" y="56213"/>
                </a:lnTo>
                <a:lnTo>
                  <a:pt x="16061" y="48183"/>
                </a:lnTo>
                <a:lnTo>
                  <a:pt x="16061" y="48183"/>
                </a:lnTo>
                <a:lnTo>
                  <a:pt x="16061" y="40152"/>
                </a:lnTo>
                <a:lnTo>
                  <a:pt x="8030" y="40152"/>
                </a:lnTo>
                <a:lnTo>
                  <a:pt x="8030" y="32122"/>
                </a:lnTo>
                <a:lnTo>
                  <a:pt x="8030" y="24091"/>
                </a:lnTo>
                <a:lnTo>
                  <a:pt x="8030" y="24091"/>
                </a:lnTo>
                <a:lnTo>
                  <a:pt x="8030" y="16061"/>
                </a:lnTo>
                <a:lnTo>
                  <a:pt x="8030" y="16061"/>
                </a:lnTo>
                <a:lnTo>
                  <a:pt x="8030" y="8030"/>
                </a:lnTo>
                <a:lnTo>
                  <a:pt x="16061" y="8030"/>
                </a:lnTo>
                <a:lnTo>
                  <a:pt x="16061" y="8030"/>
                </a:lnTo>
                <a:lnTo>
                  <a:pt x="24091" y="0"/>
                </a:lnTo>
                <a:lnTo>
                  <a:pt x="24091" y="0"/>
                </a:lnTo>
                <a:lnTo>
                  <a:pt x="32121" y="0"/>
                </a:lnTo>
                <a:lnTo>
                  <a:pt x="40152" y="0"/>
                </a:lnTo>
                <a:lnTo>
                  <a:pt x="48182" y="0"/>
                </a:lnTo>
                <a:lnTo>
                  <a:pt x="56212" y="0"/>
                </a:lnTo>
                <a:lnTo>
                  <a:pt x="64243" y="0"/>
                </a:lnTo>
                <a:lnTo>
                  <a:pt x="80304" y="0"/>
                </a:lnTo>
                <a:lnTo>
                  <a:pt x="88334" y="0"/>
                </a:lnTo>
                <a:lnTo>
                  <a:pt x="96365" y="0"/>
                </a:lnTo>
                <a:lnTo>
                  <a:pt x="112425" y="8030"/>
                </a:lnTo>
                <a:lnTo>
                  <a:pt x="128487" y="8030"/>
                </a:lnTo>
                <a:lnTo>
                  <a:pt x="136517" y="8030"/>
                </a:lnTo>
                <a:lnTo>
                  <a:pt x="144547" y="8030"/>
                </a:lnTo>
                <a:lnTo>
                  <a:pt x="152578" y="8030"/>
                </a:lnTo>
                <a:lnTo>
                  <a:pt x="176669" y="16061"/>
                </a:lnTo>
                <a:lnTo>
                  <a:pt x="176669" y="1606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0" name="Freeform 2129"/>
          <p:cNvSpPr/>
          <p:nvPr/>
        </p:nvSpPr>
        <p:spPr>
          <a:xfrm>
            <a:off x="4965492" y="2184281"/>
            <a:ext cx="128488" cy="24093"/>
          </a:xfrm>
          <a:custGeom>
            <a:avLst/>
            <a:gdLst/>
            <a:ahLst/>
            <a:cxnLst/>
            <a:rect l="0" t="0" r="0" b="0"/>
            <a:pathLst>
              <a:path w="128488" h="24093">
                <a:moveTo>
                  <a:pt x="8031" y="24092"/>
                </a:moveTo>
                <a:lnTo>
                  <a:pt x="0" y="24092"/>
                </a:lnTo>
                <a:lnTo>
                  <a:pt x="0" y="24092"/>
                </a:lnTo>
                <a:lnTo>
                  <a:pt x="0" y="24092"/>
                </a:lnTo>
                <a:lnTo>
                  <a:pt x="0" y="16061"/>
                </a:lnTo>
                <a:lnTo>
                  <a:pt x="0" y="16061"/>
                </a:lnTo>
                <a:lnTo>
                  <a:pt x="8031" y="16061"/>
                </a:lnTo>
                <a:lnTo>
                  <a:pt x="8031" y="16061"/>
                </a:lnTo>
                <a:lnTo>
                  <a:pt x="8031" y="16061"/>
                </a:lnTo>
                <a:lnTo>
                  <a:pt x="8031" y="16061"/>
                </a:lnTo>
                <a:lnTo>
                  <a:pt x="16061" y="16061"/>
                </a:lnTo>
                <a:lnTo>
                  <a:pt x="16061" y="16061"/>
                </a:lnTo>
                <a:lnTo>
                  <a:pt x="16061" y="16061"/>
                </a:lnTo>
                <a:lnTo>
                  <a:pt x="24091" y="16061"/>
                </a:lnTo>
                <a:lnTo>
                  <a:pt x="24091" y="8031"/>
                </a:lnTo>
                <a:lnTo>
                  <a:pt x="32122" y="8031"/>
                </a:lnTo>
                <a:lnTo>
                  <a:pt x="32122" y="8031"/>
                </a:lnTo>
                <a:lnTo>
                  <a:pt x="40152" y="8031"/>
                </a:lnTo>
                <a:lnTo>
                  <a:pt x="48183" y="8031"/>
                </a:lnTo>
                <a:lnTo>
                  <a:pt x="56213" y="8031"/>
                </a:lnTo>
                <a:lnTo>
                  <a:pt x="64244" y="8031"/>
                </a:lnTo>
                <a:lnTo>
                  <a:pt x="72274" y="8031"/>
                </a:lnTo>
                <a:lnTo>
                  <a:pt x="80305" y="8031"/>
                </a:lnTo>
                <a:lnTo>
                  <a:pt x="88335" y="0"/>
                </a:lnTo>
                <a:lnTo>
                  <a:pt x="96365" y="0"/>
                </a:lnTo>
                <a:lnTo>
                  <a:pt x="112427" y="0"/>
                </a:lnTo>
                <a:lnTo>
                  <a:pt x="120457" y="0"/>
                </a:lnTo>
                <a:lnTo>
                  <a:pt x="128487" y="0"/>
                </a:lnTo>
                <a:lnTo>
                  <a:pt x="12848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1" name="Freeform 2130"/>
          <p:cNvSpPr/>
          <p:nvPr/>
        </p:nvSpPr>
        <p:spPr>
          <a:xfrm>
            <a:off x="5093979" y="2280646"/>
            <a:ext cx="144550" cy="24093"/>
          </a:xfrm>
          <a:custGeom>
            <a:avLst/>
            <a:gdLst/>
            <a:ahLst/>
            <a:cxnLst/>
            <a:rect l="0" t="0" r="0" b="0"/>
            <a:pathLst>
              <a:path w="144550" h="24093">
                <a:moveTo>
                  <a:pt x="0" y="0"/>
                </a:moveTo>
                <a:lnTo>
                  <a:pt x="0" y="0"/>
                </a:lnTo>
                <a:lnTo>
                  <a:pt x="8031" y="0"/>
                </a:lnTo>
                <a:lnTo>
                  <a:pt x="8031" y="0"/>
                </a:lnTo>
                <a:lnTo>
                  <a:pt x="8031" y="0"/>
                </a:lnTo>
                <a:lnTo>
                  <a:pt x="16061" y="0"/>
                </a:lnTo>
                <a:lnTo>
                  <a:pt x="16061" y="0"/>
                </a:lnTo>
                <a:lnTo>
                  <a:pt x="24092" y="0"/>
                </a:lnTo>
                <a:lnTo>
                  <a:pt x="24092" y="0"/>
                </a:lnTo>
                <a:lnTo>
                  <a:pt x="32122" y="8031"/>
                </a:lnTo>
                <a:lnTo>
                  <a:pt x="40153" y="8031"/>
                </a:lnTo>
                <a:lnTo>
                  <a:pt x="40153" y="8031"/>
                </a:lnTo>
                <a:lnTo>
                  <a:pt x="48183" y="8031"/>
                </a:lnTo>
                <a:lnTo>
                  <a:pt x="56213" y="8031"/>
                </a:lnTo>
                <a:lnTo>
                  <a:pt x="56213" y="16061"/>
                </a:lnTo>
                <a:lnTo>
                  <a:pt x="64244" y="16061"/>
                </a:lnTo>
                <a:lnTo>
                  <a:pt x="72274" y="16061"/>
                </a:lnTo>
                <a:lnTo>
                  <a:pt x="72274" y="16061"/>
                </a:lnTo>
                <a:lnTo>
                  <a:pt x="80304" y="16061"/>
                </a:lnTo>
                <a:lnTo>
                  <a:pt x="88335" y="16061"/>
                </a:lnTo>
                <a:lnTo>
                  <a:pt x="96365" y="24092"/>
                </a:lnTo>
                <a:lnTo>
                  <a:pt x="104396" y="24092"/>
                </a:lnTo>
                <a:lnTo>
                  <a:pt x="112426" y="24092"/>
                </a:lnTo>
                <a:lnTo>
                  <a:pt x="120457" y="24092"/>
                </a:lnTo>
                <a:lnTo>
                  <a:pt x="128487" y="24092"/>
                </a:lnTo>
                <a:lnTo>
                  <a:pt x="136517" y="24092"/>
                </a:lnTo>
                <a:lnTo>
                  <a:pt x="144549" y="24092"/>
                </a:lnTo>
                <a:lnTo>
                  <a:pt x="144549" y="2409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2" name="Freeform 2131"/>
          <p:cNvSpPr/>
          <p:nvPr/>
        </p:nvSpPr>
        <p:spPr>
          <a:xfrm>
            <a:off x="3937595" y="2874899"/>
            <a:ext cx="136519" cy="104397"/>
          </a:xfrm>
          <a:custGeom>
            <a:avLst/>
            <a:gdLst/>
            <a:ahLst/>
            <a:cxnLst/>
            <a:rect l="0" t="0" r="0" b="0"/>
            <a:pathLst>
              <a:path w="136519" h="104397">
                <a:moveTo>
                  <a:pt x="88335" y="16061"/>
                </a:moveTo>
                <a:lnTo>
                  <a:pt x="88335" y="8031"/>
                </a:lnTo>
                <a:lnTo>
                  <a:pt x="88335" y="8031"/>
                </a:lnTo>
                <a:lnTo>
                  <a:pt x="88335" y="8031"/>
                </a:lnTo>
                <a:lnTo>
                  <a:pt x="88335" y="8031"/>
                </a:lnTo>
                <a:lnTo>
                  <a:pt x="88335" y="8031"/>
                </a:lnTo>
                <a:lnTo>
                  <a:pt x="88335" y="8031"/>
                </a:lnTo>
                <a:lnTo>
                  <a:pt x="88335" y="8031"/>
                </a:lnTo>
                <a:lnTo>
                  <a:pt x="88335" y="8031"/>
                </a:lnTo>
                <a:lnTo>
                  <a:pt x="88335" y="8031"/>
                </a:lnTo>
                <a:lnTo>
                  <a:pt x="88335" y="8031"/>
                </a:lnTo>
                <a:lnTo>
                  <a:pt x="88335" y="8031"/>
                </a:lnTo>
                <a:lnTo>
                  <a:pt x="88335" y="8031"/>
                </a:lnTo>
                <a:lnTo>
                  <a:pt x="88335" y="8031"/>
                </a:lnTo>
                <a:lnTo>
                  <a:pt x="88335" y="8031"/>
                </a:lnTo>
                <a:lnTo>
                  <a:pt x="88335" y="8031"/>
                </a:lnTo>
                <a:lnTo>
                  <a:pt x="88335" y="0"/>
                </a:lnTo>
                <a:lnTo>
                  <a:pt x="88335" y="8031"/>
                </a:lnTo>
                <a:lnTo>
                  <a:pt x="88335" y="0"/>
                </a:lnTo>
                <a:lnTo>
                  <a:pt x="80305" y="0"/>
                </a:lnTo>
                <a:lnTo>
                  <a:pt x="80305" y="8031"/>
                </a:lnTo>
                <a:lnTo>
                  <a:pt x="72274" y="8031"/>
                </a:lnTo>
                <a:lnTo>
                  <a:pt x="72274" y="8031"/>
                </a:lnTo>
                <a:lnTo>
                  <a:pt x="72274" y="8031"/>
                </a:lnTo>
                <a:lnTo>
                  <a:pt x="64244" y="8031"/>
                </a:lnTo>
                <a:lnTo>
                  <a:pt x="64244" y="8031"/>
                </a:lnTo>
                <a:lnTo>
                  <a:pt x="56213" y="8031"/>
                </a:lnTo>
                <a:lnTo>
                  <a:pt x="56213" y="16061"/>
                </a:lnTo>
                <a:lnTo>
                  <a:pt x="48183" y="16061"/>
                </a:lnTo>
                <a:lnTo>
                  <a:pt x="48183" y="16061"/>
                </a:lnTo>
                <a:lnTo>
                  <a:pt x="40152" y="24092"/>
                </a:lnTo>
                <a:lnTo>
                  <a:pt x="40152" y="24092"/>
                </a:lnTo>
                <a:lnTo>
                  <a:pt x="32122" y="24092"/>
                </a:lnTo>
                <a:lnTo>
                  <a:pt x="32122" y="32122"/>
                </a:lnTo>
                <a:lnTo>
                  <a:pt x="24091" y="32122"/>
                </a:lnTo>
                <a:lnTo>
                  <a:pt x="24091" y="40153"/>
                </a:lnTo>
                <a:lnTo>
                  <a:pt x="16061" y="40153"/>
                </a:lnTo>
                <a:lnTo>
                  <a:pt x="16061" y="48183"/>
                </a:lnTo>
                <a:lnTo>
                  <a:pt x="8030" y="56213"/>
                </a:lnTo>
                <a:lnTo>
                  <a:pt x="8030" y="56213"/>
                </a:lnTo>
                <a:lnTo>
                  <a:pt x="8030" y="64244"/>
                </a:lnTo>
                <a:lnTo>
                  <a:pt x="8030" y="64244"/>
                </a:lnTo>
                <a:lnTo>
                  <a:pt x="0" y="72274"/>
                </a:lnTo>
                <a:lnTo>
                  <a:pt x="0" y="72274"/>
                </a:lnTo>
                <a:lnTo>
                  <a:pt x="0" y="72274"/>
                </a:lnTo>
                <a:lnTo>
                  <a:pt x="0" y="80305"/>
                </a:lnTo>
                <a:lnTo>
                  <a:pt x="0" y="80305"/>
                </a:lnTo>
                <a:lnTo>
                  <a:pt x="0" y="88335"/>
                </a:lnTo>
                <a:lnTo>
                  <a:pt x="0" y="88335"/>
                </a:lnTo>
                <a:lnTo>
                  <a:pt x="0" y="88335"/>
                </a:lnTo>
                <a:lnTo>
                  <a:pt x="8030" y="96366"/>
                </a:lnTo>
                <a:lnTo>
                  <a:pt x="8030" y="96366"/>
                </a:lnTo>
                <a:lnTo>
                  <a:pt x="8030" y="96366"/>
                </a:lnTo>
                <a:lnTo>
                  <a:pt x="8030" y="96366"/>
                </a:lnTo>
                <a:lnTo>
                  <a:pt x="16061" y="96366"/>
                </a:lnTo>
                <a:lnTo>
                  <a:pt x="16061" y="104396"/>
                </a:lnTo>
                <a:lnTo>
                  <a:pt x="24091" y="104396"/>
                </a:lnTo>
                <a:lnTo>
                  <a:pt x="24091" y="104396"/>
                </a:lnTo>
                <a:lnTo>
                  <a:pt x="32122" y="104396"/>
                </a:lnTo>
                <a:lnTo>
                  <a:pt x="32122" y="104396"/>
                </a:lnTo>
                <a:lnTo>
                  <a:pt x="40152" y="104396"/>
                </a:lnTo>
                <a:lnTo>
                  <a:pt x="48183" y="104396"/>
                </a:lnTo>
                <a:lnTo>
                  <a:pt x="56213" y="104396"/>
                </a:lnTo>
                <a:lnTo>
                  <a:pt x="56213" y="104396"/>
                </a:lnTo>
                <a:lnTo>
                  <a:pt x="64244" y="104396"/>
                </a:lnTo>
                <a:lnTo>
                  <a:pt x="72274" y="104396"/>
                </a:lnTo>
                <a:lnTo>
                  <a:pt x="80305" y="96366"/>
                </a:lnTo>
                <a:lnTo>
                  <a:pt x="80305" y="96366"/>
                </a:lnTo>
                <a:lnTo>
                  <a:pt x="88335" y="96366"/>
                </a:lnTo>
                <a:lnTo>
                  <a:pt x="96365" y="96366"/>
                </a:lnTo>
                <a:lnTo>
                  <a:pt x="96365" y="88335"/>
                </a:lnTo>
                <a:lnTo>
                  <a:pt x="104396" y="88335"/>
                </a:lnTo>
                <a:lnTo>
                  <a:pt x="112426" y="88335"/>
                </a:lnTo>
                <a:lnTo>
                  <a:pt x="112426" y="80305"/>
                </a:lnTo>
                <a:lnTo>
                  <a:pt x="120457" y="80305"/>
                </a:lnTo>
                <a:lnTo>
                  <a:pt x="120457" y="80305"/>
                </a:lnTo>
                <a:lnTo>
                  <a:pt x="128487" y="72274"/>
                </a:lnTo>
                <a:lnTo>
                  <a:pt x="128487" y="72274"/>
                </a:lnTo>
                <a:lnTo>
                  <a:pt x="128487" y="72274"/>
                </a:lnTo>
                <a:lnTo>
                  <a:pt x="128487" y="72274"/>
                </a:lnTo>
                <a:lnTo>
                  <a:pt x="128487" y="72274"/>
                </a:lnTo>
                <a:lnTo>
                  <a:pt x="128487" y="72274"/>
                </a:lnTo>
                <a:lnTo>
                  <a:pt x="128487" y="72274"/>
                </a:lnTo>
                <a:lnTo>
                  <a:pt x="128487" y="72274"/>
                </a:lnTo>
                <a:lnTo>
                  <a:pt x="128487" y="72274"/>
                </a:lnTo>
                <a:lnTo>
                  <a:pt x="128487" y="72274"/>
                </a:lnTo>
                <a:lnTo>
                  <a:pt x="128487" y="72274"/>
                </a:lnTo>
                <a:lnTo>
                  <a:pt x="136518" y="72274"/>
                </a:lnTo>
                <a:lnTo>
                  <a:pt x="136518" y="7227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3" name="Freeform 2132"/>
          <p:cNvSpPr/>
          <p:nvPr/>
        </p:nvSpPr>
        <p:spPr>
          <a:xfrm>
            <a:off x="4041991" y="2818686"/>
            <a:ext cx="120457" cy="120458"/>
          </a:xfrm>
          <a:custGeom>
            <a:avLst/>
            <a:gdLst/>
            <a:ahLst/>
            <a:cxnLst/>
            <a:rect l="0" t="0" r="0" b="0"/>
            <a:pathLst>
              <a:path w="120457" h="120458">
                <a:moveTo>
                  <a:pt x="48183" y="72274"/>
                </a:moveTo>
                <a:lnTo>
                  <a:pt x="48183" y="72274"/>
                </a:lnTo>
                <a:lnTo>
                  <a:pt x="48183" y="72274"/>
                </a:lnTo>
                <a:lnTo>
                  <a:pt x="56213" y="72274"/>
                </a:lnTo>
                <a:lnTo>
                  <a:pt x="56213" y="72274"/>
                </a:lnTo>
                <a:lnTo>
                  <a:pt x="56213" y="72274"/>
                </a:lnTo>
                <a:lnTo>
                  <a:pt x="64244" y="72274"/>
                </a:lnTo>
                <a:lnTo>
                  <a:pt x="64244" y="64244"/>
                </a:lnTo>
                <a:lnTo>
                  <a:pt x="72274" y="64244"/>
                </a:lnTo>
                <a:lnTo>
                  <a:pt x="80304" y="64244"/>
                </a:lnTo>
                <a:lnTo>
                  <a:pt x="80304" y="64244"/>
                </a:lnTo>
                <a:lnTo>
                  <a:pt x="88335" y="64244"/>
                </a:lnTo>
                <a:lnTo>
                  <a:pt x="88335" y="56213"/>
                </a:lnTo>
                <a:lnTo>
                  <a:pt x="88335" y="56213"/>
                </a:lnTo>
                <a:lnTo>
                  <a:pt x="96365" y="48183"/>
                </a:lnTo>
                <a:lnTo>
                  <a:pt x="104396" y="48183"/>
                </a:lnTo>
                <a:lnTo>
                  <a:pt x="104396" y="48183"/>
                </a:lnTo>
                <a:lnTo>
                  <a:pt x="104396" y="40153"/>
                </a:lnTo>
                <a:lnTo>
                  <a:pt x="112426" y="32122"/>
                </a:lnTo>
                <a:lnTo>
                  <a:pt x="112426" y="32122"/>
                </a:lnTo>
                <a:lnTo>
                  <a:pt x="112426" y="24092"/>
                </a:lnTo>
                <a:lnTo>
                  <a:pt x="112426" y="24092"/>
                </a:lnTo>
                <a:lnTo>
                  <a:pt x="120456" y="24092"/>
                </a:lnTo>
                <a:lnTo>
                  <a:pt x="120456" y="16061"/>
                </a:lnTo>
                <a:lnTo>
                  <a:pt x="120456" y="16061"/>
                </a:lnTo>
                <a:lnTo>
                  <a:pt x="120456" y="16061"/>
                </a:lnTo>
                <a:lnTo>
                  <a:pt x="112426" y="16061"/>
                </a:lnTo>
                <a:lnTo>
                  <a:pt x="112426" y="8031"/>
                </a:lnTo>
                <a:lnTo>
                  <a:pt x="112426" y="8031"/>
                </a:lnTo>
                <a:lnTo>
                  <a:pt x="112426" y="8031"/>
                </a:lnTo>
                <a:lnTo>
                  <a:pt x="104396" y="8031"/>
                </a:lnTo>
                <a:lnTo>
                  <a:pt x="104396" y="0"/>
                </a:lnTo>
                <a:lnTo>
                  <a:pt x="96365" y="0"/>
                </a:lnTo>
                <a:lnTo>
                  <a:pt x="88335" y="0"/>
                </a:lnTo>
                <a:lnTo>
                  <a:pt x="88335" y="0"/>
                </a:lnTo>
                <a:lnTo>
                  <a:pt x="80304" y="8031"/>
                </a:lnTo>
                <a:lnTo>
                  <a:pt x="72274" y="8031"/>
                </a:lnTo>
                <a:lnTo>
                  <a:pt x="64244" y="8031"/>
                </a:lnTo>
                <a:lnTo>
                  <a:pt x="64244" y="16061"/>
                </a:lnTo>
                <a:lnTo>
                  <a:pt x="56213" y="16061"/>
                </a:lnTo>
                <a:lnTo>
                  <a:pt x="48183" y="16061"/>
                </a:lnTo>
                <a:lnTo>
                  <a:pt x="40152" y="24092"/>
                </a:lnTo>
                <a:lnTo>
                  <a:pt x="32122" y="24092"/>
                </a:lnTo>
                <a:lnTo>
                  <a:pt x="32122" y="32122"/>
                </a:lnTo>
                <a:lnTo>
                  <a:pt x="24091" y="32122"/>
                </a:lnTo>
                <a:lnTo>
                  <a:pt x="16061" y="40153"/>
                </a:lnTo>
                <a:lnTo>
                  <a:pt x="16061" y="48183"/>
                </a:lnTo>
                <a:lnTo>
                  <a:pt x="8030" y="48183"/>
                </a:lnTo>
                <a:lnTo>
                  <a:pt x="8030" y="56213"/>
                </a:lnTo>
                <a:lnTo>
                  <a:pt x="8030" y="64244"/>
                </a:lnTo>
                <a:lnTo>
                  <a:pt x="0" y="64244"/>
                </a:lnTo>
                <a:lnTo>
                  <a:pt x="0" y="72274"/>
                </a:lnTo>
                <a:lnTo>
                  <a:pt x="0" y="80305"/>
                </a:lnTo>
                <a:lnTo>
                  <a:pt x="0" y="88335"/>
                </a:lnTo>
                <a:lnTo>
                  <a:pt x="0" y="88335"/>
                </a:lnTo>
                <a:lnTo>
                  <a:pt x="0" y="96366"/>
                </a:lnTo>
                <a:lnTo>
                  <a:pt x="0" y="96366"/>
                </a:lnTo>
                <a:lnTo>
                  <a:pt x="8030" y="104396"/>
                </a:lnTo>
                <a:lnTo>
                  <a:pt x="8030" y="104396"/>
                </a:lnTo>
                <a:lnTo>
                  <a:pt x="16061" y="112426"/>
                </a:lnTo>
                <a:lnTo>
                  <a:pt x="16061" y="112426"/>
                </a:lnTo>
                <a:lnTo>
                  <a:pt x="24091" y="120457"/>
                </a:lnTo>
                <a:lnTo>
                  <a:pt x="24091" y="120457"/>
                </a:lnTo>
                <a:lnTo>
                  <a:pt x="32122" y="120457"/>
                </a:lnTo>
                <a:lnTo>
                  <a:pt x="32122" y="120457"/>
                </a:lnTo>
                <a:lnTo>
                  <a:pt x="40152" y="120457"/>
                </a:lnTo>
                <a:lnTo>
                  <a:pt x="48183" y="120457"/>
                </a:lnTo>
                <a:lnTo>
                  <a:pt x="56213" y="120457"/>
                </a:lnTo>
                <a:lnTo>
                  <a:pt x="56213" y="120457"/>
                </a:lnTo>
                <a:lnTo>
                  <a:pt x="64244" y="120457"/>
                </a:lnTo>
                <a:lnTo>
                  <a:pt x="72274" y="120457"/>
                </a:lnTo>
                <a:lnTo>
                  <a:pt x="72274" y="120457"/>
                </a:lnTo>
                <a:lnTo>
                  <a:pt x="80304" y="112426"/>
                </a:lnTo>
                <a:lnTo>
                  <a:pt x="88335" y="112426"/>
                </a:lnTo>
                <a:lnTo>
                  <a:pt x="88335" y="112426"/>
                </a:lnTo>
                <a:lnTo>
                  <a:pt x="96365" y="104396"/>
                </a:lnTo>
                <a:lnTo>
                  <a:pt x="104396" y="104396"/>
                </a:lnTo>
                <a:lnTo>
                  <a:pt x="104396" y="104396"/>
                </a:lnTo>
                <a:lnTo>
                  <a:pt x="112426" y="96366"/>
                </a:lnTo>
                <a:lnTo>
                  <a:pt x="112426" y="96366"/>
                </a:lnTo>
                <a:lnTo>
                  <a:pt x="120456" y="96366"/>
                </a:lnTo>
                <a:lnTo>
                  <a:pt x="120456" y="96366"/>
                </a:lnTo>
                <a:lnTo>
                  <a:pt x="120456" y="96366"/>
                </a:lnTo>
                <a:lnTo>
                  <a:pt x="120456" y="96366"/>
                </a:lnTo>
                <a:lnTo>
                  <a:pt x="120456" y="963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4" name="Freeform 2133"/>
          <p:cNvSpPr/>
          <p:nvPr/>
        </p:nvSpPr>
        <p:spPr>
          <a:xfrm>
            <a:off x="4194569" y="2794595"/>
            <a:ext cx="88336" cy="112427"/>
          </a:xfrm>
          <a:custGeom>
            <a:avLst/>
            <a:gdLst/>
            <a:ahLst/>
            <a:cxnLst/>
            <a:rect l="0" t="0" r="0" b="0"/>
            <a:pathLst>
              <a:path w="88336" h="112427">
                <a:moveTo>
                  <a:pt x="8031" y="112426"/>
                </a:moveTo>
                <a:lnTo>
                  <a:pt x="8031" y="104396"/>
                </a:lnTo>
                <a:lnTo>
                  <a:pt x="8031" y="104396"/>
                </a:lnTo>
                <a:lnTo>
                  <a:pt x="0" y="104396"/>
                </a:lnTo>
                <a:lnTo>
                  <a:pt x="0" y="104396"/>
                </a:lnTo>
                <a:lnTo>
                  <a:pt x="0" y="96365"/>
                </a:lnTo>
                <a:lnTo>
                  <a:pt x="0" y="96365"/>
                </a:lnTo>
                <a:lnTo>
                  <a:pt x="0" y="88335"/>
                </a:lnTo>
                <a:lnTo>
                  <a:pt x="0" y="88335"/>
                </a:lnTo>
                <a:lnTo>
                  <a:pt x="0" y="80304"/>
                </a:lnTo>
                <a:lnTo>
                  <a:pt x="0" y="72274"/>
                </a:lnTo>
                <a:lnTo>
                  <a:pt x="0" y="72274"/>
                </a:lnTo>
                <a:lnTo>
                  <a:pt x="8031" y="64244"/>
                </a:lnTo>
                <a:lnTo>
                  <a:pt x="8031" y="56213"/>
                </a:lnTo>
                <a:lnTo>
                  <a:pt x="8031" y="48183"/>
                </a:lnTo>
                <a:lnTo>
                  <a:pt x="8031" y="40152"/>
                </a:lnTo>
                <a:lnTo>
                  <a:pt x="8031" y="40152"/>
                </a:lnTo>
                <a:lnTo>
                  <a:pt x="16061" y="32122"/>
                </a:lnTo>
                <a:lnTo>
                  <a:pt x="16061" y="24091"/>
                </a:lnTo>
                <a:lnTo>
                  <a:pt x="16061" y="24091"/>
                </a:lnTo>
                <a:lnTo>
                  <a:pt x="24091" y="24091"/>
                </a:lnTo>
                <a:lnTo>
                  <a:pt x="24091" y="16061"/>
                </a:lnTo>
                <a:lnTo>
                  <a:pt x="24091" y="16061"/>
                </a:lnTo>
                <a:lnTo>
                  <a:pt x="24091" y="16061"/>
                </a:lnTo>
                <a:lnTo>
                  <a:pt x="32122" y="8030"/>
                </a:lnTo>
                <a:lnTo>
                  <a:pt x="32122" y="8030"/>
                </a:lnTo>
                <a:lnTo>
                  <a:pt x="40152" y="8030"/>
                </a:lnTo>
                <a:lnTo>
                  <a:pt x="40152" y="0"/>
                </a:lnTo>
                <a:lnTo>
                  <a:pt x="48183" y="0"/>
                </a:lnTo>
                <a:lnTo>
                  <a:pt x="48183" y="0"/>
                </a:lnTo>
                <a:lnTo>
                  <a:pt x="56213" y="0"/>
                </a:lnTo>
                <a:lnTo>
                  <a:pt x="56213" y="0"/>
                </a:lnTo>
                <a:lnTo>
                  <a:pt x="64244" y="0"/>
                </a:lnTo>
                <a:lnTo>
                  <a:pt x="64244" y="0"/>
                </a:lnTo>
                <a:lnTo>
                  <a:pt x="72274" y="0"/>
                </a:lnTo>
                <a:lnTo>
                  <a:pt x="72274" y="0"/>
                </a:lnTo>
                <a:lnTo>
                  <a:pt x="72274" y="0"/>
                </a:lnTo>
                <a:lnTo>
                  <a:pt x="80305" y="8030"/>
                </a:lnTo>
                <a:lnTo>
                  <a:pt x="80305" y="8030"/>
                </a:lnTo>
                <a:lnTo>
                  <a:pt x="80305" y="16061"/>
                </a:lnTo>
                <a:lnTo>
                  <a:pt x="80305" y="16061"/>
                </a:lnTo>
                <a:lnTo>
                  <a:pt x="88335" y="24091"/>
                </a:lnTo>
                <a:lnTo>
                  <a:pt x="88335" y="24091"/>
                </a:lnTo>
                <a:lnTo>
                  <a:pt x="88335" y="32122"/>
                </a:lnTo>
                <a:lnTo>
                  <a:pt x="88335" y="32122"/>
                </a:lnTo>
                <a:lnTo>
                  <a:pt x="88335" y="40152"/>
                </a:lnTo>
                <a:lnTo>
                  <a:pt x="80305" y="40152"/>
                </a:lnTo>
                <a:lnTo>
                  <a:pt x="80305" y="48183"/>
                </a:lnTo>
                <a:lnTo>
                  <a:pt x="80305" y="56213"/>
                </a:lnTo>
                <a:lnTo>
                  <a:pt x="80305" y="56213"/>
                </a:lnTo>
                <a:lnTo>
                  <a:pt x="80305" y="64244"/>
                </a:lnTo>
                <a:lnTo>
                  <a:pt x="80305" y="64244"/>
                </a:lnTo>
                <a:lnTo>
                  <a:pt x="80305" y="72274"/>
                </a:lnTo>
                <a:lnTo>
                  <a:pt x="80305" y="80304"/>
                </a:lnTo>
                <a:lnTo>
                  <a:pt x="80305" y="80304"/>
                </a:lnTo>
                <a:lnTo>
                  <a:pt x="72274" y="88335"/>
                </a:lnTo>
                <a:lnTo>
                  <a:pt x="72274" y="96365"/>
                </a:lnTo>
                <a:lnTo>
                  <a:pt x="72274" y="9636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5" name="Freeform 2134"/>
          <p:cNvSpPr/>
          <p:nvPr/>
        </p:nvSpPr>
        <p:spPr>
          <a:xfrm>
            <a:off x="4331087" y="2762473"/>
            <a:ext cx="24092" cy="112427"/>
          </a:xfrm>
          <a:custGeom>
            <a:avLst/>
            <a:gdLst/>
            <a:ahLst/>
            <a:cxnLst/>
            <a:rect l="0" t="0" r="0" b="0"/>
            <a:pathLst>
              <a:path w="24092" h="112427">
                <a:moveTo>
                  <a:pt x="24091" y="0"/>
                </a:moveTo>
                <a:lnTo>
                  <a:pt x="24091" y="0"/>
                </a:lnTo>
                <a:lnTo>
                  <a:pt x="24091" y="0"/>
                </a:lnTo>
                <a:lnTo>
                  <a:pt x="24091" y="8031"/>
                </a:lnTo>
                <a:lnTo>
                  <a:pt x="24091" y="8031"/>
                </a:lnTo>
                <a:lnTo>
                  <a:pt x="24091" y="16061"/>
                </a:lnTo>
                <a:lnTo>
                  <a:pt x="24091" y="24091"/>
                </a:lnTo>
                <a:lnTo>
                  <a:pt x="24091" y="24091"/>
                </a:lnTo>
                <a:lnTo>
                  <a:pt x="24091" y="32122"/>
                </a:lnTo>
                <a:lnTo>
                  <a:pt x="24091" y="40152"/>
                </a:lnTo>
                <a:lnTo>
                  <a:pt x="24091" y="40152"/>
                </a:lnTo>
                <a:lnTo>
                  <a:pt x="24091" y="56213"/>
                </a:lnTo>
                <a:lnTo>
                  <a:pt x="24091" y="56213"/>
                </a:lnTo>
                <a:lnTo>
                  <a:pt x="16061" y="64244"/>
                </a:lnTo>
                <a:lnTo>
                  <a:pt x="16061" y="72274"/>
                </a:lnTo>
                <a:lnTo>
                  <a:pt x="16061" y="72274"/>
                </a:lnTo>
                <a:lnTo>
                  <a:pt x="8030" y="80305"/>
                </a:lnTo>
                <a:lnTo>
                  <a:pt x="8030" y="88335"/>
                </a:lnTo>
                <a:lnTo>
                  <a:pt x="8030" y="88335"/>
                </a:lnTo>
                <a:lnTo>
                  <a:pt x="0" y="96366"/>
                </a:lnTo>
                <a:lnTo>
                  <a:pt x="0" y="104396"/>
                </a:lnTo>
                <a:lnTo>
                  <a:pt x="0" y="104396"/>
                </a:lnTo>
                <a:lnTo>
                  <a:pt x="0" y="112426"/>
                </a:lnTo>
                <a:lnTo>
                  <a:pt x="0" y="1124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6" name="Freeform 2135"/>
          <p:cNvSpPr/>
          <p:nvPr/>
        </p:nvSpPr>
        <p:spPr>
          <a:xfrm>
            <a:off x="4274874" y="2802625"/>
            <a:ext cx="144549" cy="16062"/>
          </a:xfrm>
          <a:custGeom>
            <a:avLst/>
            <a:gdLst/>
            <a:ahLst/>
            <a:cxnLst/>
            <a:rect l="0" t="0" r="0" b="0"/>
            <a:pathLst>
              <a:path w="144549" h="1606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030" y="0"/>
                </a:lnTo>
                <a:lnTo>
                  <a:pt x="8030" y="0"/>
                </a:lnTo>
                <a:lnTo>
                  <a:pt x="8030" y="0"/>
                </a:lnTo>
                <a:lnTo>
                  <a:pt x="16061" y="0"/>
                </a:lnTo>
                <a:lnTo>
                  <a:pt x="24091" y="0"/>
                </a:lnTo>
                <a:lnTo>
                  <a:pt x="32122" y="0"/>
                </a:lnTo>
                <a:lnTo>
                  <a:pt x="32122" y="0"/>
                </a:lnTo>
                <a:lnTo>
                  <a:pt x="40152" y="0"/>
                </a:lnTo>
                <a:lnTo>
                  <a:pt x="48182" y="0"/>
                </a:lnTo>
                <a:lnTo>
                  <a:pt x="56213" y="0"/>
                </a:lnTo>
                <a:lnTo>
                  <a:pt x="56213" y="0"/>
                </a:lnTo>
                <a:lnTo>
                  <a:pt x="64243" y="8031"/>
                </a:lnTo>
                <a:lnTo>
                  <a:pt x="72274" y="8031"/>
                </a:lnTo>
                <a:lnTo>
                  <a:pt x="80304" y="8031"/>
                </a:lnTo>
                <a:lnTo>
                  <a:pt x="80304" y="8031"/>
                </a:lnTo>
                <a:lnTo>
                  <a:pt x="88335" y="8031"/>
                </a:lnTo>
                <a:lnTo>
                  <a:pt x="88335" y="8031"/>
                </a:lnTo>
                <a:lnTo>
                  <a:pt x="96365" y="8031"/>
                </a:lnTo>
                <a:lnTo>
                  <a:pt x="104396" y="8031"/>
                </a:lnTo>
                <a:lnTo>
                  <a:pt x="104396" y="16061"/>
                </a:lnTo>
                <a:lnTo>
                  <a:pt x="112426" y="16061"/>
                </a:lnTo>
                <a:lnTo>
                  <a:pt x="112426" y="8031"/>
                </a:lnTo>
                <a:lnTo>
                  <a:pt x="120457" y="16061"/>
                </a:lnTo>
                <a:lnTo>
                  <a:pt x="120457" y="16061"/>
                </a:lnTo>
                <a:lnTo>
                  <a:pt x="120457" y="16061"/>
                </a:lnTo>
                <a:lnTo>
                  <a:pt x="128487" y="16061"/>
                </a:lnTo>
                <a:lnTo>
                  <a:pt x="128487" y="16061"/>
                </a:lnTo>
                <a:lnTo>
                  <a:pt x="136517" y="16061"/>
                </a:lnTo>
                <a:lnTo>
                  <a:pt x="136517" y="16061"/>
                </a:lnTo>
                <a:lnTo>
                  <a:pt x="136517" y="16061"/>
                </a:lnTo>
                <a:lnTo>
                  <a:pt x="136517" y="16061"/>
                </a:lnTo>
                <a:lnTo>
                  <a:pt x="136517" y="16061"/>
                </a:lnTo>
                <a:lnTo>
                  <a:pt x="136517" y="16061"/>
                </a:lnTo>
                <a:lnTo>
                  <a:pt x="136517" y="16061"/>
                </a:lnTo>
                <a:lnTo>
                  <a:pt x="144548" y="16061"/>
                </a:lnTo>
                <a:lnTo>
                  <a:pt x="144548" y="16061"/>
                </a:lnTo>
                <a:lnTo>
                  <a:pt x="144548" y="16061"/>
                </a:lnTo>
                <a:lnTo>
                  <a:pt x="144548" y="16061"/>
                </a:lnTo>
                <a:lnTo>
                  <a:pt x="144548" y="16061"/>
                </a:lnTo>
                <a:lnTo>
                  <a:pt x="144548" y="16061"/>
                </a:lnTo>
                <a:lnTo>
                  <a:pt x="144548" y="16061"/>
                </a:lnTo>
                <a:lnTo>
                  <a:pt x="144548" y="16061"/>
                </a:lnTo>
                <a:lnTo>
                  <a:pt x="144548" y="16061"/>
                </a:lnTo>
                <a:lnTo>
                  <a:pt x="144548" y="16061"/>
                </a:lnTo>
                <a:lnTo>
                  <a:pt x="144548" y="16061"/>
                </a:lnTo>
                <a:lnTo>
                  <a:pt x="144548" y="16061"/>
                </a:lnTo>
                <a:lnTo>
                  <a:pt x="144548" y="16061"/>
                </a:lnTo>
                <a:lnTo>
                  <a:pt x="144548" y="16061"/>
                </a:lnTo>
                <a:lnTo>
                  <a:pt x="144548" y="16061"/>
                </a:lnTo>
                <a:lnTo>
                  <a:pt x="144548" y="16061"/>
                </a:lnTo>
                <a:lnTo>
                  <a:pt x="144548" y="16061"/>
                </a:lnTo>
                <a:lnTo>
                  <a:pt x="144548" y="160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7" name="Freeform 2136"/>
          <p:cNvSpPr/>
          <p:nvPr/>
        </p:nvSpPr>
        <p:spPr>
          <a:xfrm>
            <a:off x="4403361" y="2762473"/>
            <a:ext cx="8031" cy="104397"/>
          </a:xfrm>
          <a:custGeom>
            <a:avLst/>
            <a:gdLst/>
            <a:ahLst/>
            <a:cxnLst/>
            <a:rect l="0" t="0" r="0" b="0"/>
            <a:pathLst>
              <a:path w="8031" h="104397">
                <a:moveTo>
                  <a:pt x="8030" y="104396"/>
                </a:moveTo>
                <a:lnTo>
                  <a:pt x="8030" y="96366"/>
                </a:lnTo>
                <a:lnTo>
                  <a:pt x="8030" y="96366"/>
                </a:lnTo>
                <a:lnTo>
                  <a:pt x="8030" y="96366"/>
                </a:lnTo>
                <a:lnTo>
                  <a:pt x="8030" y="96366"/>
                </a:lnTo>
                <a:lnTo>
                  <a:pt x="8030" y="96366"/>
                </a:lnTo>
                <a:lnTo>
                  <a:pt x="8030" y="96366"/>
                </a:lnTo>
                <a:lnTo>
                  <a:pt x="8030" y="88335"/>
                </a:lnTo>
                <a:lnTo>
                  <a:pt x="8030" y="88335"/>
                </a:lnTo>
                <a:lnTo>
                  <a:pt x="8030" y="80305"/>
                </a:lnTo>
                <a:lnTo>
                  <a:pt x="8030" y="80305"/>
                </a:lnTo>
                <a:lnTo>
                  <a:pt x="8030" y="72274"/>
                </a:lnTo>
                <a:lnTo>
                  <a:pt x="8030" y="72274"/>
                </a:lnTo>
                <a:lnTo>
                  <a:pt x="8030" y="64244"/>
                </a:lnTo>
                <a:lnTo>
                  <a:pt x="8030" y="64244"/>
                </a:lnTo>
                <a:lnTo>
                  <a:pt x="8030" y="56213"/>
                </a:lnTo>
                <a:lnTo>
                  <a:pt x="8030" y="56213"/>
                </a:lnTo>
                <a:lnTo>
                  <a:pt x="8030" y="48183"/>
                </a:lnTo>
                <a:lnTo>
                  <a:pt x="8030" y="48183"/>
                </a:lnTo>
                <a:lnTo>
                  <a:pt x="8030" y="40152"/>
                </a:lnTo>
                <a:lnTo>
                  <a:pt x="8030" y="40152"/>
                </a:lnTo>
                <a:lnTo>
                  <a:pt x="8030" y="32122"/>
                </a:lnTo>
                <a:lnTo>
                  <a:pt x="8030" y="32122"/>
                </a:lnTo>
                <a:lnTo>
                  <a:pt x="8030" y="24091"/>
                </a:lnTo>
                <a:lnTo>
                  <a:pt x="8030" y="24091"/>
                </a:lnTo>
                <a:lnTo>
                  <a:pt x="0" y="16061"/>
                </a:lnTo>
                <a:lnTo>
                  <a:pt x="0" y="16061"/>
                </a:lnTo>
                <a:lnTo>
                  <a:pt x="0" y="803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8" name="Freeform 2137"/>
          <p:cNvSpPr/>
          <p:nvPr/>
        </p:nvSpPr>
        <p:spPr>
          <a:xfrm>
            <a:off x="4395331" y="2770504"/>
            <a:ext cx="88335" cy="32122"/>
          </a:xfrm>
          <a:custGeom>
            <a:avLst/>
            <a:gdLst/>
            <a:ahLst/>
            <a:cxnLst/>
            <a:rect l="0" t="0" r="0" b="0"/>
            <a:pathLst>
              <a:path w="88335" h="32122">
                <a:moveTo>
                  <a:pt x="0" y="32121"/>
                </a:moveTo>
                <a:lnTo>
                  <a:pt x="0" y="32121"/>
                </a:lnTo>
                <a:lnTo>
                  <a:pt x="0" y="24091"/>
                </a:lnTo>
                <a:lnTo>
                  <a:pt x="0" y="24091"/>
                </a:lnTo>
                <a:lnTo>
                  <a:pt x="8030" y="24091"/>
                </a:lnTo>
                <a:lnTo>
                  <a:pt x="8030" y="24091"/>
                </a:lnTo>
                <a:lnTo>
                  <a:pt x="8030" y="24091"/>
                </a:lnTo>
                <a:lnTo>
                  <a:pt x="16060" y="24091"/>
                </a:lnTo>
                <a:lnTo>
                  <a:pt x="16060" y="24091"/>
                </a:lnTo>
                <a:lnTo>
                  <a:pt x="24091" y="24091"/>
                </a:lnTo>
                <a:lnTo>
                  <a:pt x="24091" y="24091"/>
                </a:lnTo>
                <a:lnTo>
                  <a:pt x="24091" y="24091"/>
                </a:lnTo>
                <a:lnTo>
                  <a:pt x="24091" y="16060"/>
                </a:lnTo>
                <a:lnTo>
                  <a:pt x="32121" y="16060"/>
                </a:lnTo>
                <a:lnTo>
                  <a:pt x="32121" y="16060"/>
                </a:lnTo>
                <a:lnTo>
                  <a:pt x="32121" y="16060"/>
                </a:lnTo>
                <a:lnTo>
                  <a:pt x="40152" y="16060"/>
                </a:lnTo>
                <a:lnTo>
                  <a:pt x="40152" y="16060"/>
                </a:lnTo>
                <a:lnTo>
                  <a:pt x="40152" y="8030"/>
                </a:lnTo>
                <a:lnTo>
                  <a:pt x="48182" y="8030"/>
                </a:lnTo>
                <a:lnTo>
                  <a:pt x="48182" y="8030"/>
                </a:lnTo>
                <a:lnTo>
                  <a:pt x="56212" y="8030"/>
                </a:lnTo>
                <a:lnTo>
                  <a:pt x="64243" y="0"/>
                </a:lnTo>
                <a:lnTo>
                  <a:pt x="64243" y="0"/>
                </a:lnTo>
                <a:lnTo>
                  <a:pt x="72273" y="0"/>
                </a:lnTo>
                <a:lnTo>
                  <a:pt x="72273" y="0"/>
                </a:lnTo>
                <a:lnTo>
                  <a:pt x="72273" y="0"/>
                </a:lnTo>
                <a:lnTo>
                  <a:pt x="72273" y="0"/>
                </a:lnTo>
                <a:lnTo>
                  <a:pt x="80304" y="0"/>
                </a:lnTo>
                <a:lnTo>
                  <a:pt x="80304" y="0"/>
                </a:lnTo>
                <a:lnTo>
                  <a:pt x="80304" y="0"/>
                </a:lnTo>
                <a:lnTo>
                  <a:pt x="80304" y="0"/>
                </a:lnTo>
                <a:lnTo>
                  <a:pt x="80304" y="0"/>
                </a:lnTo>
                <a:lnTo>
                  <a:pt x="88334" y="0"/>
                </a:lnTo>
                <a:lnTo>
                  <a:pt x="88334" y="0"/>
                </a:lnTo>
                <a:lnTo>
                  <a:pt x="883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9" name="Freeform 2138"/>
          <p:cNvSpPr/>
          <p:nvPr/>
        </p:nvSpPr>
        <p:spPr>
          <a:xfrm>
            <a:off x="4411391" y="2786564"/>
            <a:ext cx="104397" cy="72276"/>
          </a:xfrm>
          <a:custGeom>
            <a:avLst/>
            <a:gdLst/>
            <a:ahLst/>
            <a:cxnLst/>
            <a:rect l="0" t="0" r="0" b="0"/>
            <a:pathLst>
              <a:path w="104397" h="72276">
                <a:moveTo>
                  <a:pt x="104396" y="16061"/>
                </a:moveTo>
                <a:lnTo>
                  <a:pt x="104396" y="16061"/>
                </a:lnTo>
                <a:lnTo>
                  <a:pt x="96366" y="8031"/>
                </a:lnTo>
                <a:lnTo>
                  <a:pt x="96366" y="8031"/>
                </a:lnTo>
                <a:lnTo>
                  <a:pt x="96366" y="8031"/>
                </a:lnTo>
                <a:lnTo>
                  <a:pt x="96366" y="8031"/>
                </a:lnTo>
                <a:lnTo>
                  <a:pt x="88335" y="8031"/>
                </a:lnTo>
                <a:lnTo>
                  <a:pt x="88335" y="8031"/>
                </a:lnTo>
                <a:lnTo>
                  <a:pt x="80305" y="8031"/>
                </a:lnTo>
                <a:lnTo>
                  <a:pt x="80305" y="0"/>
                </a:lnTo>
                <a:lnTo>
                  <a:pt x="72274" y="0"/>
                </a:lnTo>
                <a:lnTo>
                  <a:pt x="64244" y="0"/>
                </a:lnTo>
                <a:lnTo>
                  <a:pt x="56213" y="0"/>
                </a:lnTo>
                <a:lnTo>
                  <a:pt x="48183" y="8031"/>
                </a:lnTo>
                <a:lnTo>
                  <a:pt x="40152" y="8031"/>
                </a:lnTo>
                <a:lnTo>
                  <a:pt x="32122" y="8031"/>
                </a:lnTo>
                <a:lnTo>
                  <a:pt x="24092" y="16061"/>
                </a:lnTo>
                <a:lnTo>
                  <a:pt x="16061" y="24092"/>
                </a:lnTo>
                <a:lnTo>
                  <a:pt x="8031" y="24092"/>
                </a:lnTo>
                <a:lnTo>
                  <a:pt x="8031" y="32122"/>
                </a:lnTo>
                <a:lnTo>
                  <a:pt x="0" y="32122"/>
                </a:lnTo>
                <a:lnTo>
                  <a:pt x="0" y="40153"/>
                </a:lnTo>
                <a:lnTo>
                  <a:pt x="0" y="40153"/>
                </a:lnTo>
                <a:lnTo>
                  <a:pt x="0" y="48183"/>
                </a:lnTo>
                <a:lnTo>
                  <a:pt x="0" y="48183"/>
                </a:lnTo>
                <a:lnTo>
                  <a:pt x="8031" y="56214"/>
                </a:lnTo>
                <a:lnTo>
                  <a:pt x="8031" y="56214"/>
                </a:lnTo>
                <a:lnTo>
                  <a:pt x="16061" y="56214"/>
                </a:lnTo>
                <a:lnTo>
                  <a:pt x="16061" y="56214"/>
                </a:lnTo>
                <a:lnTo>
                  <a:pt x="24092" y="56214"/>
                </a:lnTo>
                <a:lnTo>
                  <a:pt x="32122" y="48183"/>
                </a:lnTo>
                <a:lnTo>
                  <a:pt x="40152" y="48183"/>
                </a:lnTo>
                <a:lnTo>
                  <a:pt x="48183" y="48183"/>
                </a:lnTo>
                <a:lnTo>
                  <a:pt x="48183" y="40153"/>
                </a:lnTo>
                <a:lnTo>
                  <a:pt x="56213" y="40153"/>
                </a:lnTo>
                <a:lnTo>
                  <a:pt x="64244" y="32122"/>
                </a:lnTo>
                <a:lnTo>
                  <a:pt x="64244" y="32122"/>
                </a:lnTo>
                <a:lnTo>
                  <a:pt x="72274" y="24092"/>
                </a:lnTo>
                <a:lnTo>
                  <a:pt x="72274" y="24092"/>
                </a:lnTo>
                <a:lnTo>
                  <a:pt x="80305" y="16061"/>
                </a:lnTo>
                <a:lnTo>
                  <a:pt x="80305" y="16061"/>
                </a:lnTo>
                <a:lnTo>
                  <a:pt x="80305" y="16061"/>
                </a:lnTo>
                <a:lnTo>
                  <a:pt x="80305" y="16061"/>
                </a:lnTo>
                <a:lnTo>
                  <a:pt x="80305" y="16061"/>
                </a:lnTo>
                <a:lnTo>
                  <a:pt x="80305" y="16061"/>
                </a:lnTo>
                <a:lnTo>
                  <a:pt x="80305" y="16061"/>
                </a:lnTo>
                <a:lnTo>
                  <a:pt x="80305" y="16061"/>
                </a:lnTo>
                <a:lnTo>
                  <a:pt x="80305" y="16061"/>
                </a:lnTo>
                <a:lnTo>
                  <a:pt x="80305" y="8031"/>
                </a:lnTo>
                <a:lnTo>
                  <a:pt x="80305" y="16061"/>
                </a:lnTo>
                <a:lnTo>
                  <a:pt x="80305" y="16061"/>
                </a:lnTo>
                <a:lnTo>
                  <a:pt x="80305" y="16061"/>
                </a:lnTo>
                <a:lnTo>
                  <a:pt x="80305" y="16061"/>
                </a:lnTo>
                <a:lnTo>
                  <a:pt x="80305" y="24092"/>
                </a:lnTo>
                <a:lnTo>
                  <a:pt x="72274" y="24092"/>
                </a:lnTo>
                <a:lnTo>
                  <a:pt x="72274" y="32122"/>
                </a:lnTo>
                <a:lnTo>
                  <a:pt x="72274" y="32122"/>
                </a:lnTo>
                <a:lnTo>
                  <a:pt x="72274" y="40153"/>
                </a:lnTo>
                <a:lnTo>
                  <a:pt x="72274" y="48183"/>
                </a:lnTo>
                <a:lnTo>
                  <a:pt x="72274" y="48183"/>
                </a:lnTo>
                <a:lnTo>
                  <a:pt x="72274" y="48183"/>
                </a:lnTo>
                <a:lnTo>
                  <a:pt x="72274" y="56214"/>
                </a:lnTo>
                <a:lnTo>
                  <a:pt x="72274" y="64244"/>
                </a:lnTo>
                <a:lnTo>
                  <a:pt x="72274" y="64244"/>
                </a:lnTo>
                <a:lnTo>
                  <a:pt x="72274" y="72275"/>
                </a:lnTo>
                <a:lnTo>
                  <a:pt x="80305" y="72275"/>
                </a:lnTo>
                <a:lnTo>
                  <a:pt x="80305" y="722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0" name="Freeform 2139"/>
          <p:cNvSpPr/>
          <p:nvPr/>
        </p:nvSpPr>
        <p:spPr>
          <a:xfrm>
            <a:off x="4491696" y="2754443"/>
            <a:ext cx="56214" cy="88336"/>
          </a:xfrm>
          <a:custGeom>
            <a:avLst/>
            <a:gdLst/>
            <a:ahLst/>
            <a:cxnLst/>
            <a:rect l="0" t="0" r="0" b="0"/>
            <a:pathLst>
              <a:path w="56214" h="88336">
                <a:moveTo>
                  <a:pt x="56213" y="0"/>
                </a:moveTo>
                <a:lnTo>
                  <a:pt x="56213" y="0"/>
                </a:lnTo>
                <a:lnTo>
                  <a:pt x="56213" y="0"/>
                </a:lnTo>
                <a:lnTo>
                  <a:pt x="56213" y="0"/>
                </a:lnTo>
                <a:lnTo>
                  <a:pt x="56213" y="0"/>
                </a:lnTo>
                <a:lnTo>
                  <a:pt x="56213" y="0"/>
                </a:lnTo>
                <a:lnTo>
                  <a:pt x="56213" y="0"/>
                </a:lnTo>
                <a:lnTo>
                  <a:pt x="56213" y="0"/>
                </a:lnTo>
                <a:lnTo>
                  <a:pt x="56213" y="0"/>
                </a:lnTo>
                <a:lnTo>
                  <a:pt x="56213" y="0"/>
                </a:lnTo>
                <a:lnTo>
                  <a:pt x="56213" y="8030"/>
                </a:lnTo>
                <a:lnTo>
                  <a:pt x="48182" y="8030"/>
                </a:lnTo>
                <a:lnTo>
                  <a:pt x="48182" y="8030"/>
                </a:lnTo>
                <a:lnTo>
                  <a:pt x="48182" y="8030"/>
                </a:lnTo>
                <a:lnTo>
                  <a:pt x="48182" y="16061"/>
                </a:lnTo>
                <a:lnTo>
                  <a:pt x="48182" y="16061"/>
                </a:lnTo>
                <a:lnTo>
                  <a:pt x="48182" y="24091"/>
                </a:lnTo>
                <a:lnTo>
                  <a:pt x="40152" y="24091"/>
                </a:lnTo>
                <a:lnTo>
                  <a:pt x="40152" y="24091"/>
                </a:lnTo>
                <a:lnTo>
                  <a:pt x="40152" y="32121"/>
                </a:lnTo>
                <a:lnTo>
                  <a:pt x="40152" y="32121"/>
                </a:lnTo>
                <a:lnTo>
                  <a:pt x="40152" y="40152"/>
                </a:lnTo>
                <a:lnTo>
                  <a:pt x="32122" y="40152"/>
                </a:lnTo>
                <a:lnTo>
                  <a:pt x="32122" y="48182"/>
                </a:lnTo>
                <a:lnTo>
                  <a:pt x="32122" y="48182"/>
                </a:lnTo>
                <a:lnTo>
                  <a:pt x="24091" y="48182"/>
                </a:lnTo>
                <a:lnTo>
                  <a:pt x="24091" y="56213"/>
                </a:lnTo>
                <a:lnTo>
                  <a:pt x="24091" y="64243"/>
                </a:lnTo>
                <a:lnTo>
                  <a:pt x="24091" y="64243"/>
                </a:lnTo>
                <a:lnTo>
                  <a:pt x="24091" y="64243"/>
                </a:lnTo>
                <a:lnTo>
                  <a:pt x="16061" y="64243"/>
                </a:lnTo>
                <a:lnTo>
                  <a:pt x="16061" y="72274"/>
                </a:lnTo>
                <a:lnTo>
                  <a:pt x="16061" y="72274"/>
                </a:lnTo>
                <a:lnTo>
                  <a:pt x="16061" y="72274"/>
                </a:lnTo>
                <a:lnTo>
                  <a:pt x="16061" y="80304"/>
                </a:lnTo>
                <a:lnTo>
                  <a:pt x="16061" y="80304"/>
                </a:lnTo>
                <a:lnTo>
                  <a:pt x="16061" y="80304"/>
                </a:lnTo>
                <a:lnTo>
                  <a:pt x="8030" y="88335"/>
                </a:lnTo>
                <a:lnTo>
                  <a:pt x="8030" y="88335"/>
                </a:lnTo>
                <a:lnTo>
                  <a:pt x="8030" y="88335"/>
                </a:lnTo>
                <a:lnTo>
                  <a:pt x="8030" y="88335"/>
                </a:lnTo>
                <a:lnTo>
                  <a:pt x="8030" y="88335"/>
                </a:lnTo>
                <a:lnTo>
                  <a:pt x="8030" y="88335"/>
                </a:lnTo>
                <a:lnTo>
                  <a:pt x="8030" y="88335"/>
                </a:lnTo>
                <a:lnTo>
                  <a:pt x="8030" y="88335"/>
                </a:lnTo>
                <a:lnTo>
                  <a:pt x="8030" y="88335"/>
                </a:lnTo>
                <a:lnTo>
                  <a:pt x="8030" y="88335"/>
                </a:lnTo>
                <a:lnTo>
                  <a:pt x="8030" y="88335"/>
                </a:lnTo>
                <a:lnTo>
                  <a:pt x="8030" y="88335"/>
                </a:lnTo>
                <a:lnTo>
                  <a:pt x="8030" y="88335"/>
                </a:lnTo>
                <a:lnTo>
                  <a:pt x="0" y="88335"/>
                </a:lnTo>
                <a:lnTo>
                  <a:pt x="0" y="88335"/>
                </a:lnTo>
                <a:lnTo>
                  <a:pt x="0" y="88335"/>
                </a:lnTo>
                <a:lnTo>
                  <a:pt x="0" y="88335"/>
                </a:lnTo>
                <a:lnTo>
                  <a:pt x="0" y="88335"/>
                </a:lnTo>
                <a:lnTo>
                  <a:pt x="0" y="8833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1" name="Freeform 2140"/>
          <p:cNvSpPr/>
          <p:nvPr/>
        </p:nvSpPr>
        <p:spPr>
          <a:xfrm>
            <a:off x="4082143" y="2866869"/>
            <a:ext cx="160610" cy="144549"/>
          </a:xfrm>
          <a:custGeom>
            <a:avLst/>
            <a:gdLst/>
            <a:ahLst/>
            <a:cxnLst/>
            <a:rect l="0" t="0" r="0" b="0"/>
            <a:pathLst>
              <a:path w="160610" h="144549">
                <a:moveTo>
                  <a:pt x="0" y="144548"/>
                </a:moveTo>
                <a:lnTo>
                  <a:pt x="0" y="144548"/>
                </a:lnTo>
                <a:lnTo>
                  <a:pt x="0" y="144548"/>
                </a:lnTo>
                <a:lnTo>
                  <a:pt x="0" y="144548"/>
                </a:lnTo>
                <a:lnTo>
                  <a:pt x="0" y="144548"/>
                </a:lnTo>
                <a:lnTo>
                  <a:pt x="0" y="144548"/>
                </a:lnTo>
                <a:lnTo>
                  <a:pt x="0" y="144548"/>
                </a:lnTo>
                <a:lnTo>
                  <a:pt x="0" y="144548"/>
                </a:lnTo>
                <a:lnTo>
                  <a:pt x="0" y="144548"/>
                </a:lnTo>
                <a:lnTo>
                  <a:pt x="0" y="144548"/>
                </a:lnTo>
                <a:lnTo>
                  <a:pt x="0" y="136517"/>
                </a:lnTo>
                <a:lnTo>
                  <a:pt x="0" y="136517"/>
                </a:lnTo>
                <a:lnTo>
                  <a:pt x="0" y="128487"/>
                </a:lnTo>
                <a:lnTo>
                  <a:pt x="0" y="128487"/>
                </a:lnTo>
                <a:lnTo>
                  <a:pt x="0" y="120456"/>
                </a:lnTo>
                <a:lnTo>
                  <a:pt x="8031" y="112426"/>
                </a:lnTo>
                <a:lnTo>
                  <a:pt x="8031" y="112426"/>
                </a:lnTo>
                <a:lnTo>
                  <a:pt x="8031" y="104396"/>
                </a:lnTo>
                <a:lnTo>
                  <a:pt x="8031" y="96365"/>
                </a:lnTo>
                <a:lnTo>
                  <a:pt x="8031" y="96365"/>
                </a:lnTo>
                <a:lnTo>
                  <a:pt x="16061" y="88335"/>
                </a:lnTo>
                <a:lnTo>
                  <a:pt x="16061" y="80304"/>
                </a:lnTo>
                <a:lnTo>
                  <a:pt x="16061" y="72274"/>
                </a:lnTo>
                <a:lnTo>
                  <a:pt x="16061" y="72274"/>
                </a:lnTo>
                <a:lnTo>
                  <a:pt x="16061" y="64243"/>
                </a:lnTo>
                <a:lnTo>
                  <a:pt x="24092" y="56213"/>
                </a:lnTo>
                <a:lnTo>
                  <a:pt x="24092" y="48183"/>
                </a:lnTo>
                <a:lnTo>
                  <a:pt x="24092" y="48183"/>
                </a:lnTo>
                <a:lnTo>
                  <a:pt x="24092" y="40152"/>
                </a:lnTo>
                <a:lnTo>
                  <a:pt x="32122" y="32122"/>
                </a:lnTo>
                <a:lnTo>
                  <a:pt x="32122" y="32122"/>
                </a:lnTo>
                <a:lnTo>
                  <a:pt x="32122" y="24091"/>
                </a:lnTo>
                <a:lnTo>
                  <a:pt x="40152" y="24091"/>
                </a:lnTo>
                <a:lnTo>
                  <a:pt x="40152" y="16061"/>
                </a:lnTo>
                <a:lnTo>
                  <a:pt x="40152" y="16061"/>
                </a:lnTo>
                <a:lnTo>
                  <a:pt x="40152" y="16061"/>
                </a:lnTo>
                <a:lnTo>
                  <a:pt x="40152" y="8030"/>
                </a:lnTo>
                <a:lnTo>
                  <a:pt x="48183" y="8030"/>
                </a:lnTo>
                <a:lnTo>
                  <a:pt x="48183" y="8030"/>
                </a:lnTo>
                <a:lnTo>
                  <a:pt x="48183" y="0"/>
                </a:lnTo>
                <a:lnTo>
                  <a:pt x="48183" y="0"/>
                </a:lnTo>
                <a:lnTo>
                  <a:pt x="48183" y="0"/>
                </a:lnTo>
                <a:lnTo>
                  <a:pt x="48183" y="0"/>
                </a:lnTo>
                <a:lnTo>
                  <a:pt x="48183" y="0"/>
                </a:lnTo>
                <a:lnTo>
                  <a:pt x="48183" y="0"/>
                </a:lnTo>
                <a:lnTo>
                  <a:pt x="56213" y="0"/>
                </a:lnTo>
                <a:lnTo>
                  <a:pt x="56213" y="0"/>
                </a:lnTo>
                <a:lnTo>
                  <a:pt x="56213" y="0"/>
                </a:lnTo>
                <a:lnTo>
                  <a:pt x="56213" y="0"/>
                </a:lnTo>
                <a:lnTo>
                  <a:pt x="64244" y="0"/>
                </a:lnTo>
                <a:lnTo>
                  <a:pt x="64244" y="0"/>
                </a:lnTo>
                <a:lnTo>
                  <a:pt x="64244" y="0"/>
                </a:lnTo>
                <a:lnTo>
                  <a:pt x="64244" y="0"/>
                </a:lnTo>
                <a:lnTo>
                  <a:pt x="72274" y="0"/>
                </a:lnTo>
                <a:lnTo>
                  <a:pt x="72274" y="8030"/>
                </a:lnTo>
                <a:lnTo>
                  <a:pt x="72274" y="8030"/>
                </a:lnTo>
                <a:lnTo>
                  <a:pt x="80304" y="8030"/>
                </a:lnTo>
                <a:lnTo>
                  <a:pt x="80304" y="16061"/>
                </a:lnTo>
                <a:lnTo>
                  <a:pt x="80304" y="16061"/>
                </a:lnTo>
                <a:lnTo>
                  <a:pt x="88335" y="16061"/>
                </a:lnTo>
                <a:lnTo>
                  <a:pt x="88335" y="24091"/>
                </a:lnTo>
                <a:lnTo>
                  <a:pt x="88335" y="24091"/>
                </a:lnTo>
                <a:lnTo>
                  <a:pt x="96366" y="24091"/>
                </a:lnTo>
                <a:lnTo>
                  <a:pt x="96366" y="32122"/>
                </a:lnTo>
                <a:lnTo>
                  <a:pt x="96366" y="32122"/>
                </a:lnTo>
                <a:lnTo>
                  <a:pt x="104396" y="40152"/>
                </a:lnTo>
                <a:lnTo>
                  <a:pt x="104396" y="40152"/>
                </a:lnTo>
                <a:lnTo>
                  <a:pt x="112426" y="48183"/>
                </a:lnTo>
                <a:lnTo>
                  <a:pt x="112426" y="48183"/>
                </a:lnTo>
                <a:lnTo>
                  <a:pt x="120457" y="56213"/>
                </a:lnTo>
                <a:lnTo>
                  <a:pt x="120457" y="56213"/>
                </a:lnTo>
                <a:lnTo>
                  <a:pt x="128487" y="64243"/>
                </a:lnTo>
                <a:lnTo>
                  <a:pt x="128487" y="64243"/>
                </a:lnTo>
                <a:lnTo>
                  <a:pt x="128487" y="72274"/>
                </a:lnTo>
                <a:lnTo>
                  <a:pt x="128487" y="72274"/>
                </a:lnTo>
                <a:lnTo>
                  <a:pt x="136517" y="72274"/>
                </a:lnTo>
                <a:lnTo>
                  <a:pt x="136517" y="80304"/>
                </a:lnTo>
                <a:lnTo>
                  <a:pt x="136517" y="80304"/>
                </a:lnTo>
                <a:lnTo>
                  <a:pt x="144548" y="88335"/>
                </a:lnTo>
                <a:lnTo>
                  <a:pt x="144548" y="88335"/>
                </a:lnTo>
                <a:lnTo>
                  <a:pt x="144548" y="88335"/>
                </a:lnTo>
                <a:lnTo>
                  <a:pt x="144548" y="96365"/>
                </a:lnTo>
                <a:lnTo>
                  <a:pt x="144548" y="96365"/>
                </a:lnTo>
                <a:lnTo>
                  <a:pt x="152578" y="96365"/>
                </a:lnTo>
                <a:lnTo>
                  <a:pt x="152578" y="104396"/>
                </a:lnTo>
                <a:lnTo>
                  <a:pt x="152578" y="104396"/>
                </a:lnTo>
                <a:lnTo>
                  <a:pt x="152578" y="112426"/>
                </a:lnTo>
                <a:lnTo>
                  <a:pt x="152578" y="112426"/>
                </a:lnTo>
                <a:lnTo>
                  <a:pt x="152578" y="112426"/>
                </a:lnTo>
                <a:lnTo>
                  <a:pt x="152578" y="120456"/>
                </a:lnTo>
                <a:lnTo>
                  <a:pt x="152578" y="120456"/>
                </a:lnTo>
                <a:lnTo>
                  <a:pt x="152578" y="120456"/>
                </a:lnTo>
                <a:lnTo>
                  <a:pt x="152578" y="128487"/>
                </a:lnTo>
                <a:lnTo>
                  <a:pt x="152578" y="128487"/>
                </a:lnTo>
                <a:lnTo>
                  <a:pt x="160609" y="136517"/>
                </a:lnTo>
                <a:lnTo>
                  <a:pt x="160609" y="13651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2" name="Freeform 2141"/>
          <p:cNvSpPr/>
          <p:nvPr/>
        </p:nvSpPr>
        <p:spPr>
          <a:xfrm>
            <a:off x="4033960" y="2818686"/>
            <a:ext cx="96367" cy="32123"/>
          </a:xfrm>
          <a:custGeom>
            <a:avLst/>
            <a:gdLst/>
            <a:ahLst/>
            <a:cxnLst/>
            <a:rect l="0" t="0" r="0" b="0"/>
            <a:pathLst>
              <a:path w="96367" h="32123">
                <a:moveTo>
                  <a:pt x="0" y="32122"/>
                </a:moveTo>
                <a:lnTo>
                  <a:pt x="0" y="24092"/>
                </a:lnTo>
                <a:lnTo>
                  <a:pt x="0" y="24092"/>
                </a:lnTo>
                <a:lnTo>
                  <a:pt x="0" y="24092"/>
                </a:lnTo>
                <a:lnTo>
                  <a:pt x="0" y="24092"/>
                </a:lnTo>
                <a:lnTo>
                  <a:pt x="0" y="24092"/>
                </a:lnTo>
                <a:lnTo>
                  <a:pt x="0" y="16061"/>
                </a:lnTo>
                <a:lnTo>
                  <a:pt x="8031" y="16061"/>
                </a:lnTo>
                <a:lnTo>
                  <a:pt x="8031" y="16061"/>
                </a:lnTo>
                <a:lnTo>
                  <a:pt x="8031" y="16061"/>
                </a:lnTo>
                <a:lnTo>
                  <a:pt x="16061" y="16061"/>
                </a:lnTo>
                <a:lnTo>
                  <a:pt x="16061" y="16061"/>
                </a:lnTo>
                <a:lnTo>
                  <a:pt x="16061" y="16061"/>
                </a:lnTo>
                <a:lnTo>
                  <a:pt x="24092" y="8031"/>
                </a:lnTo>
                <a:lnTo>
                  <a:pt x="24092" y="8031"/>
                </a:lnTo>
                <a:lnTo>
                  <a:pt x="32122" y="8031"/>
                </a:lnTo>
                <a:lnTo>
                  <a:pt x="32122" y="8031"/>
                </a:lnTo>
                <a:lnTo>
                  <a:pt x="32122" y="8031"/>
                </a:lnTo>
                <a:lnTo>
                  <a:pt x="40153" y="8031"/>
                </a:lnTo>
                <a:lnTo>
                  <a:pt x="40153" y="8031"/>
                </a:lnTo>
                <a:lnTo>
                  <a:pt x="48183" y="8031"/>
                </a:lnTo>
                <a:lnTo>
                  <a:pt x="48183" y="8031"/>
                </a:lnTo>
                <a:lnTo>
                  <a:pt x="56214" y="8031"/>
                </a:lnTo>
                <a:lnTo>
                  <a:pt x="64244" y="8031"/>
                </a:lnTo>
                <a:lnTo>
                  <a:pt x="64244" y="0"/>
                </a:lnTo>
                <a:lnTo>
                  <a:pt x="72275" y="8031"/>
                </a:lnTo>
                <a:lnTo>
                  <a:pt x="72275" y="0"/>
                </a:lnTo>
                <a:lnTo>
                  <a:pt x="72275" y="0"/>
                </a:lnTo>
                <a:lnTo>
                  <a:pt x="80305" y="0"/>
                </a:lnTo>
                <a:lnTo>
                  <a:pt x="80305" y="0"/>
                </a:lnTo>
                <a:lnTo>
                  <a:pt x="88335" y="0"/>
                </a:lnTo>
                <a:lnTo>
                  <a:pt x="88335" y="0"/>
                </a:lnTo>
                <a:lnTo>
                  <a:pt x="96366" y="8031"/>
                </a:lnTo>
                <a:lnTo>
                  <a:pt x="96366" y="8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3" name="Freeform 2142"/>
          <p:cNvSpPr/>
          <p:nvPr/>
        </p:nvSpPr>
        <p:spPr>
          <a:xfrm>
            <a:off x="4186539" y="2802625"/>
            <a:ext cx="120458" cy="136519"/>
          </a:xfrm>
          <a:custGeom>
            <a:avLst/>
            <a:gdLst/>
            <a:ahLst/>
            <a:cxnLst/>
            <a:rect l="0" t="0" r="0" b="0"/>
            <a:pathLst>
              <a:path w="120458" h="136519">
                <a:moveTo>
                  <a:pt x="120457" y="8031"/>
                </a:moveTo>
                <a:lnTo>
                  <a:pt x="120457" y="8031"/>
                </a:lnTo>
                <a:lnTo>
                  <a:pt x="112426" y="8031"/>
                </a:lnTo>
                <a:lnTo>
                  <a:pt x="112426" y="8031"/>
                </a:lnTo>
                <a:lnTo>
                  <a:pt x="112426" y="0"/>
                </a:lnTo>
                <a:lnTo>
                  <a:pt x="104396" y="0"/>
                </a:lnTo>
                <a:lnTo>
                  <a:pt x="104396" y="0"/>
                </a:lnTo>
                <a:lnTo>
                  <a:pt x="104396" y="0"/>
                </a:lnTo>
                <a:lnTo>
                  <a:pt x="104396" y="0"/>
                </a:lnTo>
                <a:lnTo>
                  <a:pt x="96365" y="0"/>
                </a:lnTo>
                <a:lnTo>
                  <a:pt x="96365" y="0"/>
                </a:lnTo>
                <a:lnTo>
                  <a:pt x="88335" y="0"/>
                </a:lnTo>
                <a:lnTo>
                  <a:pt x="88335" y="0"/>
                </a:lnTo>
                <a:lnTo>
                  <a:pt x="80304" y="0"/>
                </a:lnTo>
                <a:lnTo>
                  <a:pt x="80304" y="0"/>
                </a:lnTo>
                <a:lnTo>
                  <a:pt x="80304" y="0"/>
                </a:lnTo>
                <a:lnTo>
                  <a:pt x="72274" y="0"/>
                </a:lnTo>
                <a:lnTo>
                  <a:pt x="64243" y="0"/>
                </a:lnTo>
                <a:lnTo>
                  <a:pt x="64243" y="0"/>
                </a:lnTo>
                <a:lnTo>
                  <a:pt x="56213" y="8031"/>
                </a:lnTo>
                <a:lnTo>
                  <a:pt x="48182" y="8031"/>
                </a:lnTo>
                <a:lnTo>
                  <a:pt x="48182" y="8031"/>
                </a:lnTo>
                <a:lnTo>
                  <a:pt x="40152" y="8031"/>
                </a:lnTo>
                <a:lnTo>
                  <a:pt x="40152" y="8031"/>
                </a:lnTo>
                <a:lnTo>
                  <a:pt x="32121" y="8031"/>
                </a:lnTo>
                <a:lnTo>
                  <a:pt x="24091" y="16061"/>
                </a:lnTo>
                <a:lnTo>
                  <a:pt x="24091" y="16061"/>
                </a:lnTo>
                <a:lnTo>
                  <a:pt x="16061" y="16061"/>
                </a:lnTo>
                <a:lnTo>
                  <a:pt x="16061" y="16061"/>
                </a:lnTo>
                <a:lnTo>
                  <a:pt x="8030" y="16061"/>
                </a:lnTo>
                <a:lnTo>
                  <a:pt x="8030" y="24092"/>
                </a:lnTo>
                <a:lnTo>
                  <a:pt x="0" y="24092"/>
                </a:lnTo>
                <a:lnTo>
                  <a:pt x="0" y="24092"/>
                </a:lnTo>
                <a:lnTo>
                  <a:pt x="0" y="32122"/>
                </a:lnTo>
                <a:lnTo>
                  <a:pt x="0" y="32122"/>
                </a:lnTo>
                <a:lnTo>
                  <a:pt x="0" y="32122"/>
                </a:lnTo>
                <a:lnTo>
                  <a:pt x="0" y="40153"/>
                </a:lnTo>
                <a:lnTo>
                  <a:pt x="0" y="40153"/>
                </a:lnTo>
                <a:lnTo>
                  <a:pt x="0" y="48183"/>
                </a:lnTo>
                <a:lnTo>
                  <a:pt x="0" y="48183"/>
                </a:lnTo>
                <a:lnTo>
                  <a:pt x="0" y="56214"/>
                </a:lnTo>
                <a:lnTo>
                  <a:pt x="0" y="56214"/>
                </a:lnTo>
                <a:lnTo>
                  <a:pt x="0" y="64244"/>
                </a:lnTo>
                <a:lnTo>
                  <a:pt x="0" y="64244"/>
                </a:lnTo>
                <a:lnTo>
                  <a:pt x="8030" y="72274"/>
                </a:lnTo>
                <a:lnTo>
                  <a:pt x="8030" y="72274"/>
                </a:lnTo>
                <a:lnTo>
                  <a:pt x="8030" y="80305"/>
                </a:lnTo>
                <a:lnTo>
                  <a:pt x="8030" y="80305"/>
                </a:lnTo>
                <a:lnTo>
                  <a:pt x="8030" y="88335"/>
                </a:lnTo>
                <a:lnTo>
                  <a:pt x="16061" y="88335"/>
                </a:lnTo>
                <a:lnTo>
                  <a:pt x="16061" y="96366"/>
                </a:lnTo>
                <a:lnTo>
                  <a:pt x="16061" y="96366"/>
                </a:lnTo>
                <a:lnTo>
                  <a:pt x="16061" y="104396"/>
                </a:lnTo>
                <a:lnTo>
                  <a:pt x="24091" y="104396"/>
                </a:lnTo>
                <a:lnTo>
                  <a:pt x="24091" y="104396"/>
                </a:lnTo>
                <a:lnTo>
                  <a:pt x="24091" y="112427"/>
                </a:lnTo>
                <a:lnTo>
                  <a:pt x="24091" y="112427"/>
                </a:lnTo>
                <a:lnTo>
                  <a:pt x="24091" y="120457"/>
                </a:lnTo>
                <a:lnTo>
                  <a:pt x="32121" y="120457"/>
                </a:lnTo>
                <a:lnTo>
                  <a:pt x="32121" y="120457"/>
                </a:lnTo>
                <a:lnTo>
                  <a:pt x="32121" y="128487"/>
                </a:lnTo>
                <a:lnTo>
                  <a:pt x="32121" y="136518"/>
                </a:lnTo>
                <a:lnTo>
                  <a:pt x="32121" y="13651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4" name="Freeform 2143"/>
          <p:cNvSpPr/>
          <p:nvPr/>
        </p:nvSpPr>
        <p:spPr>
          <a:xfrm>
            <a:off x="4186539" y="2866869"/>
            <a:ext cx="96366" cy="1"/>
          </a:xfrm>
          <a:custGeom>
            <a:avLst/>
            <a:gdLst/>
            <a:ahLst/>
            <a:cxnLst/>
            <a:rect l="0" t="0" r="0" b="0"/>
            <a:pathLst>
              <a:path w="96366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030" y="0"/>
                </a:lnTo>
                <a:lnTo>
                  <a:pt x="8030" y="0"/>
                </a:lnTo>
                <a:lnTo>
                  <a:pt x="16061" y="0"/>
                </a:lnTo>
                <a:lnTo>
                  <a:pt x="16061" y="0"/>
                </a:lnTo>
                <a:lnTo>
                  <a:pt x="24091" y="0"/>
                </a:lnTo>
                <a:lnTo>
                  <a:pt x="24091" y="0"/>
                </a:lnTo>
                <a:lnTo>
                  <a:pt x="32121" y="0"/>
                </a:lnTo>
                <a:lnTo>
                  <a:pt x="32121" y="0"/>
                </a:lnTo>
                <a:lnTo>
                  <a:pt x="40152" y="0"/>
                </a:lnTo>
                <a:lnTo>
                  <a:pt x="40152" y="0"/>
                </a:lnTo>
                <a:lnTo>
                  <a:pt x="48182" y="0"/>
                </a:lnTo>
                <a:lnTo>
                  <a:pt x="48182" y="0"/>
                </a:lnTo>
                <a:lnTo>
                  <a:pt x="56213" y="0"/>
                </a:lnTo>
                <a:lnTo>
                  <a:pt x="64243" y="0"/>
                </a:lnTo>
                <a:lnTo>
                  <a:pt x="64243" y="0"/>
                </a:lnTo>
                <a:lnTo>
                  <a:pt x="72274" y="0"/>
                </a:lnTo>
                <a:lnTo>
                  <a:pt x="80304" y="0"/>
                </a:lnTo>
                <a:lnTo>
                  <a:pt x="80304" y="0"/>
                </a:lnTo>
                <a:lnTo>
                  <a:pt x="88335" y="0"/>
                </a:lnTo>
                <a:lnTo>
                  <a:pt x="88335" y="0"/>
                </a:lnTo>
                <a:lnTo>
                  <a:pt x="96365" y="0"/>
                </a:lnTo>
                <a:lnTo>
                  <a:pt x="9636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5" name="Freeform 2144"/>
          <p:cNvSpPr/>
          <p:nvPr/>
        </p:nvSpPr>
        <p:spPr>
          <a:xfrm>
            <a:off x="4323056" y="2794595"/>
            <a:ext cx="8032" cy="104397"/>
          </a:xfrm>
          <a:custGeom>
            <a:avLst/>
            <a:gdLst/>
            <a:ahLst/>
            <a:cxnLst/>
            <a:rect l="0" t="0" r="0" b="0"/>
            <a:pathLst>
              <a:path w="8032" h="104397">
                <a:moveTo>
                  <a:pt x="0" y="104396"/>
                </a:moveTo>
                <a:lnTo>
                  <a:pt x="0" y="104396"/>
                </a:lnTo>
                <a:lnTo>
                  <a:pt x="0" y="104396"/>
                </a:lnTo>
                <a:lnTo>
                  <a:pt x="0" y="104396"/>
                </a:lnTo>
                <a:lnTo>
                  <a:pt x="0" y="96365"/>
                </a:lnTo>
                <a:lnTo>
                  <a:pt x="0" y="96365"/>
                </a:lnTo>
                <a:lnTo>
                  <a:pt x="0" y="96365"/>
                </a:lnTo>
                <a:lnTo>
                  <a:pt x="0" y="96365"/>
                </a:lnTo>
                <a:lnTo>
                  <a:pt x="0" y="88335"/>
                </a:lnTo>
                <a:lnTo>
                  <a:pt x="0" y="88335"/>
                </a:lnTo>
                <a:lnTo>
                  <a:pt x="0" y="80304"/>
                </a:lnTo>
                <a:lnTo>
                  <a:pt x="0" y="80304"/>
                </a:lnTo>
                <a:lnTo>
                  <a:pt x="0" y="72274"/>
                </a:lnTo>
                <a:lnTo>
                  <a:pt x="0" y="64244"/>
                </a:lnTo>
                <a:lnTo>
                  <a:pt x="0" y="56213"/>
                </a:lnTo>
                <a:lnTo>
                  <a:pt x="8031" y="56213"/>
                </a:lnTo>
                <a:lnTo>
                  <a:pt x="8031" y="48183"/>
                </a:lnTo>
                <a:lnTo>
                  <a:pt x="8031" y="40152"/>
                </a:lnTo>
                <a:lnTo>
                  <a:pt x="8031" y="40152"/>
                </a:lnTo>
                <a:lnTo>
                  <a:pt x="8031" y="32122"/>
                </a:lnTo>
                <a:lnTo>
                  <a:pt x="0" y="24091"/>
                </a:lnTo>
                <a:lnTo>
                  <a:pt x="0" y="24091"/>
                </a:lnTo>
                <a:lnTo>
                  <a:pt x="0" y="16061"/>
                </a:lnTo>
                <a:lnTo>
                  <a:pt x="0" y="16061"/>
                </a:lnTo>
                <a:lnTo>
                  <a:pt x="0" y="80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6" name="Freeform 2145"/>
          <p:cNvSpPr/>
          <p:nvPr/>
        </p:nvSpPr>
        <p:spPr>
          <a:xfrm>
            <a:off x="4347148" y="2834747"/>
            <a:ext cx="56214" cy="1"/>
          </a:xfrm>
          <a:custGeom>
            <a:avLst/>
            <a:gdLst/>
            <a:ahLst/>
            <a:cxnLst/>
            <a:rect l="0" t="0" r="0" b="0"/>
            <a:pathLst>
              <a:path w="56214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030" y="0"/>
                </a:lnTo>
                <a:lnTo>
                  <a:pt x="8030" y="0"/>
                </a:lnTo>
                <a:lnTo>
                  <a:pt x="8030" y="0"/>
                </a:lnTo>
                <a:lnTo>
                  <a:pt x="16061" y="0"/>
                </a:lnTo>
                <a:lnTo>
                  <a:pt x="16061" y="0"/>
                </a:lnTo>
                <a:lnTo>
                  <a:pt x="24091" y="0"/>
                </a:lnTo>
                <a:lnTo>
                  <a:pt x="24091" y="0"/>
                </a:lnTo>
                <a:lnTo>
                  <a:pt x="32122" y="0"/>
                </a:lnTo>
                <a:lnTo>
                  <a:pt x="32122" y="0"/>
                </a:lnTo>
                <a:lnTo>
                  <a:pt x="40152" y="0"/>
                </a:lnTo>
                <a:lnTo>
                  <a:pt x="48183" y="0"/>
                </a:lnTo>
                <a:lnTo>
                  <a:pt x="56213" y="0"/>
                </a:lnTo>
                <a:lnTo>
                  <a:pt x="5621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7" name="Freeform 2146"/>
          <p:cNvSpPr/>
          <p:nvPr/>
        </p:nvSpPr>
        <p:spPr>
          <a:xfrm>
            <a:off x="3511982" y="3685974"/>
            <a:ext cx="208792" cy="224854"/>
          </a:xfrm>
          <a:custGeom>
            <a:avLst/>
            <a:gdLst/>
            <a:ahLst/>
            <a:cxnLst/>
            <a:rect l="0" t="0" r="0" b="0"/>
            <a:pathLst>
              <a:path w="208792" h="224854">
                <a:moveTo>
                  <a:pt x="208791" y="0"/>
                </a:moveTo>
                <a:lnTo>
                  <a:pt x="200760" y="8031"/>
                </a:lnTo>
                <a:lnTo>
                  <a:pt x="192730" y="8031"/>
                </a:lnTo>
                <a:lnTo>
                  <a:pt x="192730" y="16061"/>
                </a:lnTo>
                <a:lnTo>
                  <a:pt x="184700" y="24092"/>
                </a:lnTo>
                <a:lnTo>
                  <a:pt x="184700" y="24092"/>
                </a:lnTo>
                <a:lnTo>
                  <a:pt x="176669" y="32122"/>
                </a:lnTo>
                <a:lnTo>
                  <a:pt x="176669" y="32122"/>
                </a:lnTo>
                <a:lnTo>
                  <a:pt x="168639" y="40153"/>
                </a:lnTo>
                <a:lnTo>
                  <a:pt x="160609" y="48183"/>
                </a:lnTo>
                <a:lnTo>
                  <a:pt x="152578" y="48183"/>
                </a:lnTo>
                <a:lnTo>
                  <a:pt x="152578" y="56213"/>
                </a:lnTo>
                <a:lnTo>
                  <a:pt x="144548" y="56213"/>
                </a:lnTo>
                <a:lnTo>
                  <a:pt x="144548" y="64244"/>
                </a:lnTo>
                <a:lnTo>
                  <a:pt x="136517" y="64244"/>
                </a:lnTo>
                <a:lnTo>
                  <a:pt x="136517" y="72274"/>
                </a:lnTo>
                <a:lnTo>
                  <a:pt x="128486" y="72274"/>
                </a:lnTo>
                <a:lnTo>
                  <a:pt x="128486" y="80305"/>
                </a:lnTo>
                <a:lnTo>
                  <a:pt x="128486" y="80305"/>
                </a:lnTo>
                <a:lnTo>
                  <a:pt x="120456" y="88335"/>
                </a:lnTo>
                <a:lnTo>
                  <a:pt x="120456" y="88335"/>
                </a:lnTo>
                <a:lnTo>
                  <a:pt x="112425" y="88335"/>
                </a:lnTo>
                <a:lnTo>
                  <a:pt x="104395" y="96366"/>
                </a:lnTo>
                <a:lnTo>
                  <a:pt x="104395" y="96366"/>
                </a:lnTo>
                <a:lnTo>
                  <a:pt x="104395" y="104396"/>
                </a:lnTo>
                <a:lnTo>
                  <a:pt x="96365" y="112426"/>
                </a:lnTo>
                <a:lnTo>
                  <a:pt x="96365" y="112426"/>
                </a:lnTo>
                <a:lnTo>
                  <a:pt x="88334" y="120457"/>
                </a:lnTo>
                <a:lnTo>
                  <a:pt x="88334" y="120457"/>
                </a:lnTo>
                <a:lnTo>
                  <a:pt x="80304" y="128487"/>
                </a:lnTo>
                <a:lnTo>
                  <a:pt x="80304" y="128487"/>
                </a:lnTo>
                <a:lnTo>
                  <a:pt x="72273" y="136518"/>
                </a:lnTo>
                <a:lnTo>
                  <a:pt x="72273" y="136518"/>
                </a:lnTo>
                <a:lnTo>
                  <a:pt x="64243" y="144548"/>
                </a:lnTo>
                <a:lnTo>
                  <a:pt x="56213" y="144548"/>
                </a:lnTo>
                <a:lnTo>
                  <a:pt x="56213" y="152579"/>
                </a:lnTo>
                <a:lnTo>
                  <a:pt x="48182" y="152579"/>
                </a:lnTo>
                <a:lnTo>
                  <a:pt x="48182" y="152579"/>
                </a:lnTo>
                <a:lnTo>
                  <a:pt x="48182" y="160609"/>
                </a:lnTo>
                <a:lnTo>
                  <a:pt x="40152" y="168640"/>
                </a:lnTo>
                <a:lnTo>
                  <a:pt x="40152" y="168640"/>
                </a:lnTo>
                <a:lnTo>
                  <a:pt x="32121" y="176670"/>
                </a:lnTo>
                <a:lnTo>
                  <a:pt x="32121" y="176670"/>
                </a:lnTo>
                <a:lnTo>
                  <a:pt x="24091" y="184701"/>
                </a:lnTo>
                <a:lnTo>
                  <a:pt x="24091" y="184701"/>
                </a:lnTo>
                <a:lnTo>
                  <a:pt x="16060" y="192731"/>
                </a:lnTo>
                <a:lnTo>
                  <a:pt x="16060" y="200762"/>
                </a:lnTo>
                <a:lnTo>
                  <a:pt x="8030" y="200762"/>
                </a:lnTo>
                <a:lnTo>
                  <a:pt x="8030" y="208792"/>
                </a:lnTo>
                <a:lnTo>
                  <a:pt x="0" y="216822"/>
                </a:lnTo>
                <a:lnTo>
                  <a:pt x="0" y="224853"/>
                </a:lnTo>
                <a:lnTo>
                  <a:pt x="0" y="2248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8" name="Freeform 2147"/>
          <p:cNvSpPr/>
          <p:nvPr/>
        </p:nvSpPr>
        <p:spPr>
          <a:xfrm>
            <a:off x="3801078" y="3669914"/>
            <a:ext cx="40153" cy="80305"/>
          </a:xfrm>
          <a:custGeom>
            <a:avLst/>
            <a:gdLst/>
            <a:ahLst/>
            <a:cxnLst/>
            <a:rect l="0" t="0" r="0" b="0"/>
            <a:pathLst>
              <a:path w="40153" h="80305">
                <a:moveTo>
                  <a:pt x="40152" y="0"/>
                </a:moveTo>
                <a:lnTo>
                  <a:pt x="40152" y="0"/>
                </a:lnTo>
                <a:lnTo>
                  <a:pt x="32121" y="0"/>
                </a:lnTo>
                <a:lnTo>
                  <a:pt x="32121" y="0"/>
                </a:lnTo>
                <a:lnTo>
                  <a:pt x="24091" y="0"/>
                </a:lnTo>
                <a:lnTo>
                  <a:pt x="24091" y="8030"/>
                </a:lnTo>
                <a:lnTo>
                  <a:pt x="24091" y="8030"/>
                </a:lnTo>
                <a:lnTo>
                  <a:pt x="16060" y="8030"/>
                </a:lnTo>
                <a:lnTo>
                  <a:pt x="16060" y="16060"/>
                </a:lnTo>
                <a:lnTo>
                  <a:pt x="16060" y="16060"/>
                </a:lnTo>
                <a:lnTo>
                  <a:pt x="8030" y="24091"/>
                </a:lnTo>
                <a:lnTo>
                  <a:pt x="8030" y="24091"/>
                </a:lnTo>
                <a:lnTo>
                  <a:pt x="8030" y="32121"/>
                </a:lnTo>
                <a:lnTo>
                  <a:pt x="0" y="48182"/>
                </a:lnTo>
                <a:lnTo>
                  <a:pt x="0" y="80304"/>
                </a:lnTo>
                <a:lnTo>
                  <a:pt x="0" y="8030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9" name="Freeform 2148"/>
          <p:cNvSpPr/>
          <p:nvPr/>
        </p:nvSpPr>
        <p:spPr>
          <a:xfrm>
            <a:off x="3680621" y="3734157"/>
            <a:ext cx="104397" cy="160610"/>
          </a:xfrm>
          <a:custGeom>
            <a:avLst/>
            <a:gdLst/>
            <a:ahLst/>
            <a:cxnLst/>
            <a:rect l="0" t="0" r="0" b="0"/>
            <a:pathLst>
              <a:path w="104397" h="160610">
                <a:moveTo>
                  <a:pt x="104396" y="0"/>
                </a:moveTo>
                <a:lnTo>
                  <a:pt x="104396" y="8030"/>
                </a:lnTo>
                <a:lnTo>
                  <a:pt x="88335" y="16061"/>
                </a:lnTo>
                <a:lnTo>
                  <a:pt x="88335" y="24091"/>
                </a:lnTo>
                <a:lnTo>
                  <a:pt x="80304" y="32122"/>
                </a:lnTo>
                <a:lnTo>
                  <a:pt x="80304" y="40152"/>
                </a:lnTo>
                <a:lnTo>
                  <a:pt x="72274" y="48183"/>
                </a:lnTo>
                <a:lnTo>
                  <a:pt x="64243" y="56213"/>
                </a:lnTo>
                <a:lnTo>
                  <a:pt x="56213" y="64243"/>
                </a:lnTo>
                <a:lnTo>
                  <a:pt x="56213" y="72274"/>
                </a:lnTo>
                <a:lnTo>
                  <a:pt x="48182" y="80304"/>
                </a:lnTo>
                <a:lnTo>
                  <a:pt x="40152" y="88335"/>
                </a:lnTo>
                <a:lnTo>
                  <a:pt x="32121" y="96365"/>
                </a:lnTo>
                <a:lnTo>
                  <a:pt x="24091" y="104396"/>
                </a:lnTo>
                <a:lnTo>
                  <a:pt x="24091" y="112426"/>
                </a:lnTo>
                <a:lnTo>
                  <a:pt x="24091" y="120457"/>
                </a:lnTo>
                <a:lnTo>
                  <a:pt x="16061" y="128487"/>
                </a:lnTo>
                <a:lnTo>
                  <a:pt x="8030" y="136518"/>
                </a:lnTo>
                <a:lnTo>
                  <a:pt x="8030" y="144548"/>
                </a:lnTo>
                <a:lnTo>
                  <a:pt x="0" y="152579"/>
                </a:lnTo>
                <a:lnTo>
                  <a:pt x="0" y="160609"/>
                </a:lnTo>
                <a:lnTo>
                  <a:pt x="0" y="16060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" name="Freeform 2149"/>
          <p:cNvSpPr/>
          <p:nvPr/>
        </p:nvSpPr>
        <p:spPr>
          <a:xfrm>
            <a:off x="3198794" y="4095527"/>
            <a:ext cx="144549" cy="176671"/>
          </a:xfrm>
          <a:custGeom>
            <a:avLst/>
            <a:gdLst/>
            <a:ahLst/>
            <a:cxnLst/>
            <a:rect l="0" t="0" r="0" b="0"/>
            <a:pathLst>
              <a:path w="144549" h="176671">
                <a:moveTo>
                  <a:pt x="48183" y="0"/>
                </a:moveTo>
                <a:lnTo>
                  <a:pt x="40152" y="8030"/>
                </a:lnTo>
                <a:lnTo>
                  <a:pt x="32122" y="16061"/>
                </a:lnTo>
                <a:lnTo>
                  <a:pt x="32122" y="24091"/>
                </a:lnTo>
                <a:lnTo>
                  <a:pt x="24091" y="24091"/>
                </a:lnTo>
                <a:lnTo>
                  <a:pt x="24091" y="32122"/>
                </a:lnTo>
                <a:lnTo>
                  <a:pt x="16061" y="40152"/>
                </a:lnTo>
                <a:lnTo>
                  <a:pt x="8031" y="48182"/>
                </a:lnTo>
                <a:lnTo>
                  <a:pt x="8031" y="56213"/>
                </a:lnTo>
                <a:lnTo>
                  <a:pt x="8031" y="64244"/>
                </a:lnTo>
                <a:lnTo>
                  <a:pt x="8031" y="72274"/>
                </a:lnTo>
                <a:lnTo>
                  <a:pt x="0" y="80305"/>
                </a:lnTo>
                <a:lnTo>
                  <a:pt x="8031" y="88335"/>
                </a:lnTo>
                <a:lnTo>
                  <a:pt x="8031" y="96365"/>
                </a:lnTo>
                <a:lnTo>
                  <a:pt x="8031" y="104396"/>
                </a:lnTo>
                <a:lnTo>
                  <a:pt x="8031" y="112426"/>
                </a:lnTo>
                <a:lnTo>
                  <a:pt x="8031" y="120457"/>
                </a:lnTo>
                <a:lnTo>
                  <a:pt x="8031" y="128487"/>
                </a:lnTo>
                <a:lnTo>
                  <a:pt x="8031" y="136518"/>
                </a:lnTo>
                <a:lnTo>
                  <a:pt x="16061" y="144548"/>
                </a:lnTo>
                <a:lnTo>
                  <a:pt x="16061" y="152578"/>
                </a:lnTo>
                <a:lnTo>
                  <a:pt x="24091" y="152578"/>
                </a:lnTo>
                <a:lnTo>
                  <a:pt x="24091" y="160609"/>
                </a:lnTo>
                <a:lnTo>
                  <a:pt x="32122" y="168639"/>
                </a:lnTo>
                <a:lnTo>
                  <a:pt x="32122" y="168639"/>
                </a:lnTo>
                <a:lnTo>
                  <a:pt x="40152" y="168639"/>
                </a:lnTo>
                <a:lnTo>
                  <a:pt x="48183" y="176670"/>
                </a:lnTo>
                <a:lnTo>
                  <a:pt x="56213" y="176670"/>
                </a:lnTo>
                <a:lnTo>
                  <a:pt x="56213" y="176670"/>
                </a:lnTo>
                <a:lnTo>
                  <a:pt x="72274" y="176670"/>
                </a:lnTo>
                <a:lnTo>
                  <a:pt x="72274" y="176670"/>
                </a:lnTo>
                <a:lnTo>
                  <a:pt x="80305" y="168639"/>
                </a:lnTo>
                <a:lnTo>
                  <a:pt x="88335" y="168639"/>
                </a:lnTo>
                <a:lnTo>
                  <a:pt x="96365" y="168639"/>
                </a:lnTo>
                <a:lnTo>
                  <a:pt x="104396" y="160609"/>
                </a:lnTo>
                <a:lnTo>
                  <a:pt x="112426" y="152578"/>
                </a:lnTo>
                <a:lnTo>
                  <a:pt x="120457" y="152578"/>
                </a:lnTo>
                <a:lnTo>
                  <a:pt x="128487" y="144548"/>
                </a:lnTo>
                <a:lnTo>
                  <a:pt x="128487" y="144548"/>
                </a:lnTo>
                <a:lnTo>
                  <a:pt x="144548" y="136518"/>
                </a:lnTo>
                <a:lnTo>
                  <a:pt x="144548" y="13651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" name="Freeform 2150"/>
          <p:cNvSpPr/>
          <p:nvPr/>
        </p:nvSpPr>
        <p:spPr>
          <a:xfrm>
            <a:off x="3375464" y="3942948"/>
            <a:ext cx="104397" cy="120458"/>
          </a:xfrm>
          <a:custGeom>
            <a:avLst/>
            <a:gdLst/>
            <a:ahLst/>
            <a:cxnLst/>
            <a:rect l="0" t="0" r="0" b="0"/>
            <a:pathLst>
              <a:path w="104397" h="120458">
                <a:moveTo>
                  <a:pt x="16061" y="0"/>
                </a:moveTo>
                <a:lnTo>
                  <a:pt x="8030" y="8031"/>
                </a:lnTo>
                <a:lnTo>
                  <a:pt x="8030" y="16062"/>
                </a:lnTo>
                <a:lnTo>
                  <a:pt x="0" y="24092"/>
                </a:lnTo>
                <a:lnTo>
                  <a:pt x="0" y="32123"/>
                </a:lnTo>
                <a:lnTo>
                  <a:pt x="0" y="40153"/>
                </a:lnTo>
                <a:lnTo>
                  <a:pt x="0" y="48183"/>
                </a:lnTo>
                <a:lnTo>
                  <a:pt x="0" y="56214"/>
                </a:lnTo>
                <a:lnTo>
                  <a:pt x="0" y="64244"/>
                </a:lnTo>
                <a:lnTo>
                  <a:pt x="0" y="72275"/>
                </a:lnTo>
                <a:lnTo>
                  <a:pt x="0" y="80305"/>
                </a:lnTo>
                <a:lnTo>
                  <a:pt x="8030" y="88335"/>
                </a:lnTo>
                <a:lnTo>
                  <a:pt x="8030" y="88335"/>
                </a:lnTo>
                <a:lnTo>
                  <a:pt x="8030" y="96366"/>
                </a:lnTo>
                <a:lnTo>
                  <a:pt x="16061" y="104396"/>
                </a:lnTo>
                <a:lnTo>
                  <a:pt x="16061" y="104396"/>
                </a:lnTo>
                <a:lnTo>
                  <a:pt x="24091" y="112427"/>
                </a:lnTo>
                <a:lnTo>
                  <a:pt x="24091" y="112427"/>
                </a:lnTo>
                <a:lnTo>
                  <a:pt x="32122" y="120457"/>
                </a:lnTo>
                <a:lnTo>
                  <a:pt x="32122" y="120457"/>
                </a:lnTo>
                <a:lnTo>
                  <a:pt x="40152" y="120457"/>
                </a:lnTo>
                <a:lnTo>
                  <a:pt x="40152" y="120457"/>
                </a:lnTo>
                <a:lnTo>
                  <a:pt x="48182" y="120457"/>
                </a:lnTo>
                <a:lnTo>
                  <a:pt x="48182" y="120457"/>
                </a:lnTo>
                <a:lnTo>
                  <a:pt x="56213" y="120457"/>
                </a:lnTo>
                <a:lnTo>
                  <a:pt x="64243" y="120457"/>
                </a:lnTo>
                <a:lnTo>
                  <a:pt x="64243" y="112427"/>
                </a:lnTo>
                <a:lnTo>
                  <a:pt x="64243" y="112427"/>
                </a:lnTo>
                <a:lnTo>
                  <a:pt x="72274" y="112427"/>
                </a:lnTo>
                <a:lnTo>
                  <a:pt x="72274" y="104396"/>
                </a:lnTo>
                <a:lnTo>
                  <a:pt x="80305" y="104396"/>
                </a:lnTo>
                <a:lnTo>
                  <a:pt x="80305" y="96366"/>
                </a:lnTo>
                <a:lnTo>
                  <a:pt x="88335" y="96366"/>
                </a:lnTo>
                <a:lnTo>
                  <a:pt x="88335" y="88335"/>
                </a:lnTo>
                <a:lnTo>
                  <a:pt x="88335" y="80305"/>
                </a:lnTo>
                <a:lnTo>
                  <a:pt x="96365" y="72275"/>
                </a:lnTo>
                <a:lnTo>
                  <a:pt x="96365" y="72275"/>
                </a:lnTo>
                <a:lnTo>
                  <a:pt x="104396" y="64244"/>
                </a:lnTo>
                <a:lnTo>
                  <a:pt x="104396" y="64244"/>
                </a:lnTo>
                <a:lnTo>
                  <a:pt x="104396" y="56214"/>
                </a:lnTo>
                <a:lnTo>
                  <a:pt x="104396" y="48183"/>
                </a:lnTo>
                <a:lnTo>
                  <a:pt x="104396" y="48183"/>
                </a:lnTo>
                <a:lnTo>
                  <a:pt x="104396" y="4818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2" name="Freeform 2151"/>
          <p:cNvSpPr/>
          <p:nvPr/>
        </p:nvSpPr>
        <p:spPr>
          <a:xfrm>
            <a:off x="3431677" y="4015223"/>
            <a:ext cx="56214" cy="16061"/>
          </a:xfrm>
          <a:custGeom>
            <a:avLst/>
            <a:gdLst/>
            <a:ahLst/>
            <a:cxnLst/>
            <a:rect l="0" t="0" r="0" b="0"/>
            <a:pathLst>
              <a:path w="56214" h="16061">
                <a:moveTo>
                  <a:pt x="56213" y="8030"/>
                </a:moveTo>
                <a:lnTo>
                  <a:pt x="48183" y="8030"/>
                </a:lnTo>
                <a:lnTo>
                  <a:pt x="48183" y="8030"/>
                </a:lnTo>
                <a:lnTo>
                  <a:pt x="40152" y="8030"/>
                </a:lnTo>
                <a:lnTo>
                  <a:pt x="32122" y="0"/>
                </a:lnTo>
                <a:lnTo>
                  <a:pt x="32122" y="0"/>
                </a:lnTo>
                <a:lnTo>
                  <a:pt x="24092" y="0"/>
                </a:lnTo>
                <a:lnTo>
                  <a:pt x="24092" y="0"/>
                </a:lnTo>
                <a:lnTo>
                  <a:pt x="16061" y="0"/>
                </a:lnTo>
                <a:lnTo>
                  <a:pt x="16061" y="0"/>
                </a:lnTo>
                <a:lnTo>
                  <a:pt x="8030" y="0"/>
                </a:lnTo>
                <a:lnTo>
                  <a:pt x="0" y="8030"/>
                </a:lnTo>
                <a:lnTo>
                  <a:pt x="0" y="16060"/>
                </a:lnTo>
                <a:lnTo>
                  <a:pt x="0" y="160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3" name="Freeform 2152"/>
          <p:cNvSpPr/>
          <p:nvPr/>
        </p:nvSpPr>
        <p:spPr>
          <a:xfrm>
            <a:off x="3367433" y="4063405"/>
            <a:ext cx="136519" cy="144549"/>
          </a:xfrm>
          <a:custGeom>
            <a:avLst/>
            <a:gdLst/>
            <a:ahLst/>
            <a:cxnLst/>
            <a:rect l="0" t="0" r="0" b="0"/>
            <a:pathLst>
              <a:path w="136519" h="144549">
                <a:moveTo>
                  <a:pt x="24092" y="0"/>
                </a:moveTo>
                <a:lnTo>
                  <a:pt x="16061" y="8031"/>
                </a:lnTo>
                <a:lnTo>
                  <a:pt x="8031" y="24091"/>
                </a:lnTo>
                <a:lnTo>
                  <a:pt x="8031" y="32122"/>
                </a:lnTo>
                <a:lnTo>
                  <a:pt x="0" y="40152"/>
                </a:lnTo>
                <a:lnTo>
                  <a:pt x="0" y="56213"/>
                </a:lnTo>
                <a:lnTo>
                  <a:pt x="0" y="64244"/>
                </a:lnTo>
                <a:lnTo>
                  <a:pt x="0" y="72274"/>
                </a:lnTo>
                <a:lnTo>
                  <a:pt x="0" y="80304"/>
                </a:lnTo>
                <a:lnTo>
                  <a:pt x="0" y="96366"/>
                </a:lnTo>
                <a:lnTo>
                  <a:pt x="0" y="104396"/>
                </a:lnTo>
                <a:lnTo>
                  <a:pt x="0" y="112427"/>
                </a:lnTo>
                <a:lnTo>
                  <a:pt x="0" y="112427"/>
                </a:lnTo>
                <a:lnTo>
                  <a:pt x="8031" y="120457"/>
                </a:lnTo>
                <a:lnTo>
                  <a:pt x="8031" y="128487"/>
                </a:lnTo>
                <a:lnTo>
                  <a:pt x="16061" y="128487"/>
                </a:lnTo>
                <a:lnTo>
                  <a:pt x="16061" y="136518"/>
                </a:lnTo>
                <a:lnTo>
                  <a:pt x="24092" y="136518"/>
                </a:lnTo>
                <a:lnTo>
                  <a:pt x="24092" y="144548"/>
                </a:lnTo>
                <a:lnTo>
                  <a:pt x="32122" y="144548"/>
                </a:lnTo>
                <a:lnTo>
                  <a:pt x="40153" y="144548"/>
                </a:lnTo>
                <a:lnTo>
                  <a:pt x="48183" y="144548"/>
                </a:lnTo>
                <a:lnTo>
                  <a:pt x="56213" y="144548"/>
                </a:lnTo>
                <a:lnTo>
                  <a:pt x="64244" y="136518"/>
                </a:lnTo>
                <a:lnTo>
                  <a:pt x="72274" y="136518"/>
                </a:lnTo>
                <a:lnTo>
                  <a:pt x="80305" y="136518"/>
                </a:lnTo>
                <a:lnTo>
                  <a:pt x="80305" y="128487"/>
                </a:lnTo>
                <a:lnTo>
                  <a:pt x="88336" y="128487"/>
                </a:lnTo>
                <a:lnTo>
                  <a:pt x="96366" y="120457"/>
                </a:lnTo>
                <a:lnTo>
                  <a:pt x="104396" y="112427"/>
                </a:lnTo>
                <a:lnTo>
                  <a:pt x="112427" y="104396"/>
                </a:lnTo>
                <a:lnTo>
                  <a:pt x="112427" y="96366"/>
                </a:lnTo>
                <a:lnTo>
                  <a:pt x="120457" y="88335"/>
                </a:lnTo>
                <a:lnTo>
                  <a:pt x="128488" y="80304"/>
                </a:lnTo>
                <a:lnTo>
                  <a:pt x="128488" y="72274"/>
                </a:lnTo>
                <a:lnTo>
                  <a:pt x="136518" y="64244"/>
                </a:lnTo>
                <a:lnTo>
                  <a:pt x="136518" y="56213"/>
                </a:lnTo>
                <a:lnTo>
                  <a:pt x="136518" y="40152"/>
                </a:lnTo>
                <a:lnTo>
                  <a:pt x="136518" y="32122"/>
                </a:lnTo>
                <a:lnTo>
                  <a:pt x="136518" y="24091"/>
                </a:lnTo>
                <a:lnTo>
                  <a:pt x="136518" y="24091"/>
                </a:lnTo>
                <a:lnTo>
                  <a:pt x="136518" y="16061"/>
                </a:lnTo>
                <a:lnTo>
                  <a:pt x="128488" y="8031"/>
                </a:lnTo>
                <a:lnTo>
                  <a:pt x="128488" y="0"/>
                </a:lnTo>
                <a:lnTo>
                  <a:pt x="128488" y="0"/>
                </a:lnTo>
                <a:lnTo>
                  <a:pt x="12848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4" name="Freeform 2153"/>
          <p:cNvSpPr/>
          <p:nvPr/>
        </p:nvSpPr>
        <p:spPr>
          <a:xfrm>
            <a:off x="3487890" y="3967040"/>
            <a:ext cx="144549" cy="184701"/>
          </a:xfrm>
          <a:custGeom>
            <a:avLst/>
            <a:gdLst/>
            <a:ahLst/>
            <a:cxnLst/>
            <a:rect l="0" t="0" r="0" b="0"/>
            <a:pathLst>
              <a:path w="144549" h="184701">
                <a:moveTo>
                  <a:pt x="8031" y="40152"/>
                </a:moveTo>
                <a:lnTo>
                  <a:pt x="8031" y="40152"/>
                </a:lnTo>
                <a:lnTo>
                  <a:pt x="8031" y="48183"/>
                </a:lnTo>
                <a:lnTo>
                  <a:pt x="0" y="48183"/>
                </a:lnTo>
                <a:lnTo>
                  <a:pt x="0" y="48183"/>
                </a:lnTo>
                <a:lnTo>
                  <a:pt x="0" y="56213"/>
                </a:lnTo>
                <a:lnTo>
                  <a:pt x="0" y="56213"/>
                </a:lnTo>
                <a:lnTo>
                  <a:pt x="0" y="64243"/>
                </a:lnTo>
                <a:lnTo>
                  <a:pt x="8031" y="72274"/>
                </a:lnTo>
                <a:lnTo>
                  <a:pt x="8031" y="80304"/>
                </a:lnTo>
                <a:lnTo>
                  <a:pt x="8031" y="96365"/>
                </a:lnTo>
                <a:lnTo>
                  <a:pt x="8031" y="104396"/>
                </a:lnTo>
                <a:lnTo>
                  <a:pt x="8031" y="112426"/>
                </a:lnTo>
                <a:lnTo>
                  <a:pt x="16061" y="120456"/>
                </a:lnTo>
                <a:lnTo>
                  <a:pt x="16061" y="128487"/>
                </a:lnTo>
                <a:lnTo>
                  <a:pt x="24092" y="144548"/>
                </a:lnTo>
                <a:lnTo>
                  <a:pt x="24092" y="152578"/>
                </a:lnTo>
                <a:lnTo>
                  <a:pt x="24092" y="160609"/>
                </a:lnTo>
                <a:lnTo>
                  <a:pt x="24092" y="168639"/>
                </a:lnTo>
                <a:lnTo>
                  <a:pt x="24092" y="168639"/>
                </a:lnTo>
                <a:lnTo>
                  <a:pt x="24092" y="176669"/>
                </a:lnTo>
                <a:lnTo>
                  <a:pt x="32122" y="176669"/>
                </a:lnTo>
                <a:lnTo>
                  <a:pt x="32122" y="184700"/>
                </a:lnTo>
                <a:lnTo>
                  <a:pt x="32122" y="184700"/>
                </a:lnTo>
                <a:lnTo>
                  <a:pt x="32122" y="184700"/>
                </a:lnTo>
                <a:lnTo>
                  <a:pt x="32122" y="184700"/>
                </a:lnTo>
                <a:lnTo>
                  <a:pt x="32122" y="184700"/>
                </a:lnTo>
                <a:lnTo>
                  <a:pt x="32122" y="184700"/>
                </a:lnTo>
                <a:lnTo>
                  <a:pt x="32122" y="176669"/>
                </a:lnTo>
                <a:lnTo>
                  <a:pt x="32122" y="176669"/>
                </a:lnTo>
                <a:lnTo>
                  <a:pt x="32122" y="168639"/>
                </a:lnTo>
                <a:lnTo>
                  <a:pt x="32122" y="168639"/>
                </a:lnTo>
                <a:lnTo>
                  <a:pt x="40152" y="160609"/>
                </a:lnTo>
                <a:lnTo>
                  <a:pt x="40152" y="144548"/>
                </a:lnTo>
                <a:lnTo>
                  <a:pt x="40152" y="136517"/>
                </a:lnTo>
                <a:lnTo>
                  <a:pt x="40152" y="128487"/>
                </a:lnTo>
                <a:lnTo>
                  <a:pt x="40152" y="112426"/>
                </a:lnTo>
                <a:lnTo>
                  <a:pt x="40152" y="104396"/>
                </a:lnTo>
                <a:lnTo>
                  <a:pt x="48183" y="88335"/>
                </a:lnTo>
                <a:lnTo>
                  <a:pt x="48183" y="72274"/>
                </a:lnTo>
                <a:lnTo>
                  <a:pt x="48183" y="64243"/>
                </a:lnTo>
                <a:lnTo>
                  <a:pt x="56213" y="48183"/>
                </a:lnTo>
                <a:lnTo>
                  <a:pt x="64244" y="40152"/>
                </a:lnTo>
                <a:lnTo>
                  <a:pt x="64244" y="32122"/>
                </a:lnTo>
                <a:lnTo>
                  <a:pt x="72274" y="16061"/>
                </a:lnTo>
                <a:lnTo>
                  <a:pt x="72274" y="16061"/>
                </a:lnTo>
                <a:lnTo>
                  <a:pt x="80305" y="8031"/>
                </a:lnTo>
                <a:lnTo>
                  <a:pt x="80305" y="0"/>
                </a:lnTo>
                <a:lnTo>
                  <a:pt x="88335" y="0"/>
                </a:lnTo>
                <a:lnTo>
                  <a:pt x="96365" y="0"/>
                </a:lnTo>
                <a:lnTo>
                  <a:pt x="96365" y="0"/>
                </a:lnTo>
                <a:lnTo>
                  <a:pt x="104396" y="0"/>
                </a:lnTo>
                <a:lnTo>
                  <a:pt x="104396" y="0"/>
                </a:lnTo>
                <a:lnTo>
                  <a:pt x="112426" y="8031"/>
                </a:lnTo>
                <a:lnTo>
                  <a:pt x="120457" y="16061"/>
                </a:lnTo>
                <a:lnTo>
                  <a:pt x="120457" y="16061"/>
                </a:lnTo>
                <a:lnTo>
                  <a:pt x="120457" y="24091"/>
                </a:lnTo>
                <a:lnTo>
                  <a:pt x="128487" y="40152"/>
                </a:lnTo>
                <a:lnTo>
                  <a:pt x="128487" y="48183"/>
                </a:lnTo>
                <a:lnTo>
                  <a:pt x="128487" y="56213"/>
                </a:lnTo>
                <a:lnTo>
                  <a:pt x="136517" y="64243"/>
                </a:lnTo>
                <a:lnTo>
                  <a:pt x="136517" y="80304"/>
                </a:lnTo>
                <a:lnTo>
                  <a:pt x="144548" y="96365"/>
                </a:lnTo>
                <a:lnTo>
                  <a:pt x="144548" y="104396"/>
                </a:lnTo>
                <a:lnTo>
                  <a:pt x="144548" y="112426"/>
                </a:lnTo>
                <a:lnTo>
                  <a:pt x="144548" y="128487"/>
                </a:lnTo>
                <a:lnTo>
                  <a:pt x="144548" y="136517"/>
                </a:lnTo>
                <a:lnTo>
                  <a:pt x="144548" y="144548"/>
                </a:lnTo>
                <a:lnTo>
                  <a:pt x="144548" y="160609"/>
                </a:lnTo>
                <a:lnTo>
                  <a:pt x="144548" y="16060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5" name="Freeform 2154"/>
          <p:cNvSpPr/>
          <p:nvPr/>
        </p:nvSpPr>
        <p:spPr>
          <a:xfrm>
            <a:off x="3728803" y="3959010"/>
            <a:ext cx="24093" cy="16062"/>
          </a:xfrm>
          <a:custGeom>
            <a:avLst/>
            <a:gdLst/>
            <a:ahLst/>
            <a:cxnLst/>
            <a:rect l="0" t="0" r="0" b="0"/>
            <a:pathLst>
              <a:path w="24093" h="16062">
                <a:moveTo>
                  <a:pt x="24092" y="16061"/>
                </a:moveTo>
                <a:lnTo>
                  <a:pt x="16061" y="8030"/>
                </a:lnTo>
                <a:lnTo>
                  <a:pt x="16061" y="8030"/>
                </a:lnTo>
                <a:lnTo>
                  <a:pt x="16061" y="0"/>
                </a:lnTo>
                <a:lnTo>
                  <a:pt x="8031" y="0"/>
                </a:lnTo>
                <a:lnTo>
                  <a:pt x="803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6" name="Freeform 2155"/>
          <p:cNvSpPr/>
          <p:nvPr/>
        </p:nvSpPr>
        <p:spPr>
          <a:xfrm>
            <a:off x="3640468" y="3894766"/>
            <a:ext cx="136519" cy="273036"/>
          </a:xfrm>
          <a:custGeom>
            <a:avLst/>
            <a:gdLst/>
            <a:ahLst/>
            <a:cxnLst/>
            <a:rect l="0" t="0" r="0" b="0"/>
            <a:pathLst>
              <a:path w="136519" h="273036">
                <a:moveTo>
                  <a:pt x="8031" y="128487"/>
                </a:moveTo>
                <a:lnTo>
                  <a:pt x="8031" y="136517"/>
                </a:lnTo>
                <a:lnTo>
                  <a:pt x="0" y="144548"/>
                </a:lnTo>
                <a:lnTo>
                  <a:pt x="0" y="152578"/>
                </a:lnTo>
                <a:lnTo>
                  <a:pt x="0" y="168639"/>
                </a:lnTo>
                <a:lnTo>
                  <a:pt x="0" y="168639"/>
                </a:lnTo>
                <a:lnTo>
                  <a:pt x="0" y="176670"/>
                </a:lnTo>
                <a:lnTo>
                  <a:pt x="8031" y="184700"/>
                </a:lnTo>
                <a:lnTo>
                  <a:pt x="8031" y="184700"/>
                </a:lnTo>
                <a:lnTo>
                  <a:pt x="8031" y="184700"/>
                </a:lnTo>
                <a:lnTo>
                  <a:pt x="16062" y="192730"/>
                </a:lnTo>
                <a:lnTo>
                  <a:pt x="16062" y="192730"/>
                </a:lnTo>
                <a:lnTo>
                  <a:pt x="16062" y="192730"/>
                </a:lnTo>
                <a:lnTo>
                  <a:pt x="24092" y="192730"/>
                </a:lnTo>
                <a:lnTo>
                  <a:pt x="24092" y="192730"/>
                </a:lnTo>
                <a:lnTo>
                  <a:pt x="32123" y="192730"/>
                </a:lnTo>
                <a:lnTo>
                  <a:pt x="40153" y="192730"/>
                </a:lnTo>
                <a:lnTo>
                  <a:pt x="48183" y="184700"/>
                </a:lnTo>
                <a:lnTo>
                  <a:pt x="48183" y="184700"/>
                </a:lnTo>
                <a:lnTo>
                  <a:pt x="56214" y="176670"/>
                </a:lnTo>
                <a:lnTo>
                  <a:pt x="64244" y="168639"/>
                </a:lnTo>
                <a:lnTo>
                  <a:pt x="64244" y="160609"/>
                </a:lnTo>
                <a:lnTo>
                  <a:pt x="72274" y="152578"/>
                </a:lnTo>
                <a:lnTo>
                  <a:pt x="80305" y="136517"/>
                </a:lnTo>
                <a:lnTo>
                  <a:pt x="80305" y="128487"/>
                </a:lnTo>
                <a:lnTo>
                  <a:pt x="88335" y="120457"/>
                </a:lnTo>
                <a:lnTo>
                  <a:pt x="96366" y="112426"/>
                </a:lnTo>
                <a:lnTo>
                  <a:pt x="96366" y="96365"/>
                </a:lnTo>
                <a:lnTo>
                  <a:pt x="96366" y="88335"/>
                </a:lnTo>
                <a:lnTo>
                  <a:pt x="104396" y="72274"/>
                </a:lnTo>
                <a:lnTo>
                  <a:pt x="104396" y="64244"/>
                </a:lnTo>
                <a:lnTo>
                  <a:pt x="104396" y="56213"/>
                </a:lnTo>
                <a:lnTo>
                  <a:pt x="104396" y="48182"/>
                </a:lnTo>
                <a:lnTo>
                  <a:pt x="104396" y="32121"/>
                </a:lnTo>
                <a:lnTo>
                  <a:pt x="104396" y="32121"/>
                </a:lnTo>
                <a:lnTo>
                  <a:pt x="104396" y="24091"/>
                </a:lnTo>
                <a:lnTo>
                  <a:pt x="104396" y="16061"/>
                </a:lnTo>
                <a:lnTo>
                  <a:pt x="104396" y="16061"/>
                </a:lnTo>
                <a:lnTo>
                  <a:pt x="104396" y="8030"/>
                </a:lnTo>
                <a:lnTo>
                  <a:pt x="96366" y="8030"/>
                </a:lnTo>
                <a:lnTo>
                  <a:pt x="96366" y="8030"/>
                </a:lnTo>
                <a:lnTo>
                  <a:pt x="96366" y="0"/>
                </a:lnTo>
                <a:lnTo>
                  <a:pt x="96366" y="8030"/>
                </a:lnTo>
                <a:lnTo>
                  <a:pt x="96366" y="8030"/>
                </a:lnTo>
                <a:lnTo>
                  <a:pt x="96366" y="8030"/>
                </a:lnTo>
                <a:lnTo>
                  <a:pt x="96366" y="8030"/>
                </a:lnTo>
                <a:lnTo>
                  <a:pt x="88335" y="16061"/>
                </a:lnTo>
                <a:lnTo>
                  <a:pt x="88335" y="16061"/>
                </a:lnTo>
                <a:lnTo>
                  <a:pt x="88335" y="24091"/>
                </a:lnTo>
                <a:lnTo>
                  <a:pt x="88335" y="32121"/>
                </a:lnTo>
                <a:lnTo>
                  <a:pt x="88335" y="40152"/>
                </a:lnTo>
                <a:lnTo>
                  <a:pt x="96366" y="48182"/>
                </a:lnTo>
                <a:lnTo>
                  <a:pt x="96366" y="56213"/>
                </a:lnTo>
                <a:lnTo>
                  <a:pt x="96366" y="72274"/>
                </a:lnTo>
                <a:lnTo>
                  <a:pt x="96366" y="80305"/>
                </a:lnTo>
                <a:lnTo>
                  <a:pt x="104396" y="88335"/>
                </a:lnTo>
                <a:lnTo>
                  <a:pt x="104396" y="96365"/>
                </a:lnTo>
                <a:lnTo>
                  <a:pt x="112427" y="104396"/>
                </a:lnTo>
                <a:lnTo>
                  <a:pt x="112427" y="120457"/>
                </a:lnTo>
                <a:lnTo>
                  <a:pt x="120457" y="128487"/>
                </a:lnTo>
                <a:lnTo>
                  <a:pt x="120457" y="136517"/>
                </a:lnTo>
                <a:lnTo>
                  <a:pt x="128488" y="152578"/>
                </a:lnTo>
                <a:lnTo>
                  <a:pt x="128488" y="160609"/>
                </a:lnTo>
                <a:lnTo>
                  <a:pt x="128488" y="168639"/>
                </a:lnTo>
                <a:lnTo>
                  <a:pt x="128488" y="176670"/>
                </a:lnTo>
                <a:lnTo>
                  <a:pt x="128488" y="184700"/>
                </a:lnTo>
                <a:lnTo>
                  <a:pt x="128488" y="192730"/>
                </a:lnTo>
                <a:lnTo>
                  <a:pt x="136518" y="208791"/>
                </a:lnTo>
                <a:lnTo>
                  <a:pt x="128488" y="216822"/>
                </a:lnTo>
                <a:lnTo>
                  <a:pt x="128488" y="224852"/>
                </a:lnTo>
                <a:lnTo>
                  <a:pt x="120457" y="240913"/>
                </a:lnTo>
                <a:lnTo>
                  <a:pt x="120457" y="240913"/>
                </a:lnTo>
                <a:lnTo>
                  <a:pt x="112427" y="256974"/>
                </a:lnTo>
                <a:lnTo>
                  <a:pt x="96366" y="273035"/>
                </a:lnTo>
                <a:lnTo>
                  <a:pt x="96366" y="27303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7" name="Freeform 2156"/>
          <p:cNvSpPr/>
          <p:nvPr/>
        </p:nvSpPr>
        <p:spPr>
          <a:xfrm>
            <a:off x="3736834" y="3862644"/>
            <a:ext cx="56214" cy="24093"/>
          </a:xfrm>
          <a:custGeom>
            <a:avLst/>
            <a:gdLst/>
            <a:ahLst/>
            <a:cxnLst/>
            <a:rect l="0" t="0" r="0" b="0"/>
            <a:pathLst>
              <a:path w="56214" h="24093">
                <a:moveTo>
                  <a:pt x="56213" y="0"/>
                </a:moveTo>
                <a:lnTo>
                  <a:pt x="48183" y="0"/>
                </a:lnTo>
                <a:lnTo>
                  <a:pt x="40152" y="0"/>
                </a:lnTo>
                <a:lnTo>
                  <a:pt x="32122" y="0"/>
                </a:lnTo>
                <a:lnTo>
                  <a:pt x="32122" y="8031"/>
                </a:lnTo>
                <a:lnTo>
                  <a:pt x="24091" y="8031"/>
                </a:lnTo>
                <a:lnTo>
                  <a:pt x="16061" y="8031"/>
                </a:lnTo>
                <a:lnTo>
                  <a:pt x="16061" y="8031"/>
                </a:lnTo>
                <a:lnTo>
                  <a:pt x="8030" y="16061"/>
                </a:lnTo>
                <a:lnTo>
                  <a:pt x="0" y="24092"/>
                </a:lnTo>
                <a:lnTo>
                  <a:pt x="0" y="24092"/>
                </a:lnTo>
                <a:lnTo>
                  <a:pt x="0" y="2409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8" name="Freeform 2157"/>
          <p:cNvSpPr/>
          <p:nvPr/>
        </p:nvSpPr>
        <p:spPr>
          <a:xfrm>
            <a:off x="3712742" y="3822492"/>
            <a:ext cx="168641" cy="216823"/>
          </a:xfrm>
          <a:custGeom>
            <a:avLst/>
            <a:gdLst/>
            <a:ahLst/>
            <a:cxnLst/>
            <a:rect l="0" t="0" r="0" b="0"/>
            <a:pathLst>
              <a:path w="168641" h="216823">
                <a:moveTo>
                  <a:pt x="0" y="152579"/>
                </a:moveTo>
                <a:lnTo>
                  <a:pt x="0" y="160609"/>
                </a:lnTo>
                <a:lnTo>
                  <a:pt x="0" y="176670"/>
                </a:lnTo>
                <a:lnTo>
                  <a:pt x="0" y="184700"/>
                </a:lnTo>
                <a:lnTo>
                  <a:pt x="0" y="192731"/>
                </a:lnTo>
                <a:lnTo>
                  <a:pt x="8031" y="200761"/>
                </a:lnTo>
                <a:lnTo>
                  <a:pt x="8031" y="200761"/>
                </a:lnTo>
                <a:lnTo>
                  <a:pt x="24092" y="208791"/>
                </a:lnTo>
                <a:lnTo>
                  <a:pt x="24092" y="208791"/>
                </a:lnTo>
                <a:lnTo>
                  <a:pt x="32122" y="216822"/>
                </a:lnTo>
                <a:lnTo>
                  <a:pt x="40153" y="216822"/>
                </a:lnTo>
                <a:lnTo>
                  <a:pt x="48183" y="216822"/>
                </a:lnTo>
                <a:lnTo>
                  <a:pt x="48183" y="216822"/>
                </a:lnTo>
                <a:lnTo>
                  <a:pt x="56214" y="216822"/>
                </a:lnTo>
                <a:lnTo>
                  <a:pt x="72275" y="216822"/>
                </a:lnTo>
                <a:lnTo>
                  <a:pt x="72275" y="216822"/>
                </a:lnTo>
                <a:lnTo>
                  <a:pt x="80305" y="208791"/>
                </a:lnTo>
                <a:lnTo>
                  <a:pt x="88336" y="208791"/>
                </a:lnTo>
                <a:lnTo>
                  <a:pt x="96366" y="200761"/>
                </a:lnTo>
                <a:lnTo>
                  <a:pt x="104396" y="200761"/>
                </a:lnTo>
                <a:lnTo>
                  <a:pt x="112427" y="192731"/>
                </a:lnTo>
                <a:lnTo>
                  <a:pt x="120457" y="184700"/>
                </a:lnTo>
                <a:lnTo>
                  <a:pt x="128488" y="176670"/>
                </a:lnTo>
                <a:lnTo>
                  <a:pt x="136518" y="168639"/>
                </a:lnTo>
                <a:lnTo>
                  <a:pt x="136518" y="160609"/>
                </a:lnTo>
                <a:lnTo>
                  <a:pt x="144549" y="152579"/>
                </a:lnTo>
                <a:lnTo>
                  <a:pt x="152579" y="136518"/>
                </a:lnTo>
                <a:lnTo>
                  <a:pt x="152579" y="128487"/>
                </a:lnTo>
                <a:lnTo>
                  <a:pt x="160609" y="120456"/>
                </a:lnTo>
                <a:lnTo>
                  <a:pt x="160609" y="104395"/>
                </a:lnTo>
                <a:lnTo>
                  <a:pt x="160609" y="96365"/>
                </a:lnTo>
                <a:lnTo>
                  <a:pt x="168640" y="88335"/>
                </a:lnTo>
                <a:lnTo>
                  <a:pt x="160609" y="80304"/>
                </a:lnTo>
                <a:lnTo>
                  <a:pt x="160609" y="64244"/>
                </a:lnTo>
                <a:lnTo>
                  <a:pt x="160609" y="56213"/>
                </a:lnTo>
                <a:lnTo>
                  <a:pt x="160609" y="48183"/>
                </a:lnTo>
                <a:lnTo>
                  <a:pt x="160609" y="32122"/>
                </a:lnTo>
                <a:lnTo>
                  <a:pt x="152579" y="32122"/>
                </a:lnTo>
                <a:lnTo>
                  <a:pt x="152579" y="24091"/>
                </a:lnTo>
                <a:lnTo>
                  <a:pt x="144549" y="16061"/>
                </a:lnTo>
                <a:lnTo>
                  <a:pt x="144549" y="8030"/>
                </a:lnTo>
                <a:lnTo>
                  <a:pt x="136518" y="8030"/>
                </a:lnTo>
                <a:lnTo>
                  <a:pt x="128488" y="0"/>
                </a:lnTo>
                <a:lnTo>
                  <a:pt x="120457" y="0"/>
                </a:lnTo>
                <a:lnTo>
                  <a:pt x="112427" y="0"/>
                </a:lnTo>
                <a:lnTo>
                  <a:pt x="104396" y="0"/>
                </a:lnTo>
                <a:lnTo>
                  <a:pt x="104396" y="0"/>
                </a:lnTo>
                <a:lnTo>
                  <a:pt x="96366" y="8030"/>
                </a:lnTo>
                <a:lnTo>
                  <a:pt x="96366" y="80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9" name="Freeform 2158"/>
          <p:cNvSpPr/>
          <p:nvPr/>
        </p:nvSpPr>
        <p:spPr>
          <a:xfrm>
            <a:off x="3279099" y="4159771"/>
            <a:ext cx="112427" cy="232884"/>
          </a:xfrm>
          <a:custGeom>
            <a:avLst/>
            <a:gdLst/>
            <a:ahLst/>
            <a:cxnLst/>
            <a:rect l="0" t="0" r="0" b="0"/>
            <a:pathLst>
              <a:path w="112427" h="232884">
                <a:moveTo>
                  <a:pt x="0" y="88334"/>
                </a:moveTo>
                <a:lnTo>
                  <a:pt x="0" y="96365"/>
                </a:lnTo>
                <a:lnTo>
                  <a:pt x="0" y="104395"/>
                </a:lnTo>
                <a:lnTo>
                  <a:pt x="0" y="104395"/>
                </a:lnTo>
                <a:lnTo>
                  <a:pt x="0" y="112426"/>
                </a:lnTo>
                <a:lnTo>
                  <a:pt x="8030" y="120456"/>
                </a:lnTo>
                <a:lnTo>
                  <a:pt x="8030" y="128487"/>
                </a:lnTo>
                <a:lnTo>
                  <a:pt x="16060" y="136517"/>
                </a:lnTo>
                <a:lnTo>
                  <a:pt x="24091" y="144548"/>
                </a:lnTo>
                <a:lnTo>
                  <a:pt x="24091" y="152578"/>
                </a:lnTo>
                <a:lnTo>
                  <a:pt x="32121" y="160609"/>
                </a:lnTo>
                <a:lnTo>
                  <a:pt x="32121" y="168639"/>
                </a:lnTo>
                <a:lnTo>
                  <a:pt x="48182" y="176669"/>
                </a:lnTo>
                <a:lnTo>
                  <a:pt x="48182" y="184700"/>
                </a:lnTo>
                <a:lnTo>
                  <a:pt x="56213" y="192730"/>
                </a:lnTo>
                <a:lnTo>
                  <a:pt x="56213" y="208791"/>
                </a:lnTo>
                <a:lnTo>
                  <a:pt x="64243" y="208791"/>
                </a:lnTo>
                <a:lnTo>
                  <a:pt x="64243" y="216822"/>
                </a:lnTo>
                <a:lnTo>
                  <a:pt x="64243" y="216822"/>
                </a:lnTo>
                <a:lnTo>
                  <a:pt x="64243" y="224852"/>
                </a:lnTo>
                <a:lnTo>
                  <a:pt x="64243" y="224852"/>
                </a:lnTo>
                <a:lnTo>
                  <a:pt x="64243" y="232883"/>
                </a:lnTo>
                <a:lnTo>
                  <a:pt x="64243" y="232883"/>
                </a:lnTo>
                <a:lnTo>
                  <a:pt x="64243" y="232883"/>
                </a:lnTo>
                <a:lnTo>
                  <a:pt x="64243" y="232883"/>
                </a:lnTo>
                <a:lnTo>
                  <a:pt x="64243" y="224852"/>
                </a:lnTo>
                <a:lnTo>
                  <a:pt x="64243" y="224852"/>
                </a:lnTo>
                <a:lnTo>
                  <a:pt x="64243" y="224852"/>
                </a:lnTo>
                <a:lnTo>
                  <a:pt x="56213" y="216822"/>
                </a:lnTo>
                <a:lnTo>
                  <a:pt x="56213" y="208791"/>
                </a:lnTo>
                <a:lnTo>
                  <a:pt x="48182" y="200761"/>
                </a:lnTo>
                <a:lnTo>
                  <a:pt x="48182" y="192730"/>
                </a:lnTo>
                <a:lnTo>
                  <a:pt x="48182" y="184700"/>
                </a:lnTo>
                <a:lnTo>
                  <a:pt x="32121" y="176669"/>
                </a:lnTo>
                <a:lnTo>
                  <a:pt x="32121" y="160609"/>
                </a:lnTo>
                <a:lnTo>
                  <a:pt x="32121" y="152578"/>
                </a:lnTo>
                <a:lnTo>
                  <a:pt x="32121" y="136517"/>
                </a:lnTo>
                <a:lnTo>
                  <a:pt x="24091" y="128487"/>
                </a:lnTo>
                <a:lnTo>
                  <a:pt x="24091" y="120456"/>
                </a:lnTo>
                <a:lnTo>
                  <a:pt x="24091" y="104395"/>
                </a:lnTo>
                <a:lnTo>
                  <a:pt x="24091" y="96365"/>
                </a:lnTo>
                <a:lnTo>
                  <a:pt x="32121" y="80304"/>
                </a:lnTo>
                <a:lnTo>
                  <a:pt x="24091" y="72274"/>
                </a:lnTo>
                <a:lnTo>
                  <a:pt x="32121" y="56213"/>
                </a:lnTo>
                <a:lnTo>
                  <a:pt x="32121" y="48182"/>
                </a:lnTo>
                <a:lnTo>
                  <a:pt x="40152" y="40152"/>
                </a:lnTo>
                <a:lnTo>
                  <a:pt x="48182" y="32121"/>
                </a:lnTo>
                <a:lnTo>
                  <a:pt x="56213" y="24091"/>
                </a:lnTo>
                <a:lnTo>
                  <a:pt x="56213" y="16061"/>
                </a:lnTo>
                <a:lnTo>
                  <a:pt x="64243" y="16061"/>
                </a:lnTo>
                <a:lnTo>
                  <a:pt x="72274" y="8030"/>
                </a:lnTo>
                <a:lnTo>
                  <a:pt x="80304" y="0"/>
                </a:lnTo>
                <a:lnTo>
                  <a:pt x="96365" y="0"/>
                </a:lnTo>
                <a:lnTo>
                  <a:pt x="104395" y="0"/>
                </a:lnTo>
                <a:lnTo>
                  <a:pt x="112426" y="0"/>
                </a:lnTo>
                <a:lnTo>
                  <a:pt x="11242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0" name="Freeform 2159"/>
          <p:cNvSpPr/>
          <p:nvPr/>
        </p:nvSpPr>
        <p:spPr>
          <a:xfrm>
            <a:off x="3455769" y="4119618"/>
            <a:ext cx="120457" cy="184702"/>
          </a:xfrm>
          <a:custGeom>
            <a:avLst/>
            <a:gdLst/>
            <a:ahLst/>
            <a:cxnLst/>
            <a:rect l="0" t="0" r="0" b="0"/>
            <a:pathLst>
              <a:path w="120457" h="184702">
                <a:moveTo>
                  <a:pt x="0" y="184701"/>
                </a:moveTo>
                <a:lnTo>
                  <a:pt x="0" y="184701"/>
                </a:lnTo>
                <a:lnTo>
                  <a:pt x="0" y="184701"/>
                </a:lnTo>
                <a:lnTo>
                  <a:pt x="0" y="184701"/>
                </a:lnTo>
                <a:lnTo>
                  <a:pt x="8030" y="184701"/>
                </a:lnTo>
                <a:lnTo>
                  <a:pt x="8030" y="184701"/>
                </a:lnTo>
                <a:lnTo>
                  <a:pt x="8030" y="184701"/>
                </a:lnTo>
                <a:lnTo>
                  <a:pt x="16060" y="184701"/>
                </a:lnTo>
                <a:lnTo>
                  <a:pt x="24091" y="184701"/>
                </a:lnTo>
                <a:lnTo>
                  <a:pt x="32121" y="176670"/>
                </a:lnTo>
                <a:lnTo>
                  <a:pt x="40152" y="176670"/>
                </a:lnTo>
                <a:lnTo>
                  <a:pt x="48182" y="176670"/>
                </a:lnTo>
                <a:lnTo>
                  <a:pt x="48182" y="168640"/>
                </a:lnTo>
                <a:lnTo>
                  <a:pt x="56213" y="160609"/>
                </a:lnTo>
                <a:lnTo>
                  <a:pt x="64243" y="160609"/>
                </a:lnTo>
                <a:lnTo>
                  <a:pt x="72273" y="144548"/>
                </a:lnTo>
                <a:lnTo>
                  <a:pt x="80304" y="144548"/>
                </a:lnTo>
                <a:lnTo>
                  <a:pt x="80304" y="128487"/>
                </a:lnTo>
                <a:lnTo>
                  <a:pt x="88334" y="120457"/>
                </a:lnTo>
                <a:lnTo>
                  <a:pt x="96365" y="112427"/>
                </a:lnTo>
                <a:lnTo>
                  <a:pt x="96365" y="104396"/>
                </a:lnTo>
                <a:lnTo>
                  <a:pt x="104395" y="96366"/>
                </a:lnTo>
                <a:lnTo>
                  <a:pt x="104395" y="88335"/>
                </a:lnTo>
                <a:lnTo>
                  <a:pt x="112426" y="80305"/>
                </a:lnTo>
                <a:lnTo>
                  <a:pt x="112426" y="72274"/>
                </a:lnTo>
                <a:lnTo>
                  <a:pt x="112426" y="64244"/>
                </a:lnTo>
                <a:lnTo>
                  <a:pt x="120456" y="56214"/>
                </a:lnTo>
                <a:lnTo>
                  <a:pt x="120456" y="48183"/>
                </a:lnTo>
                <a:lnTo>
                  <a:pt x="120456" y="40153"/>
                </a:lnTo>
                <a:lnTo>
                  <a:pt x="120456" y="24091"/>
                </a:lnTo>
                <a:lnTo>
                  <a:pt x="112426" y="24091"/>
                </a:lnTo>
                <a:lnTo>
                  <a:pt x="112426" y="16061"/>
                </a:lnTo>
                <a:lnTo>
                  <a:pt x="112426" y="8031"/>
                </a:lnTo>
                <a:lnTo>
                  <a:pt x="104395" y="8031"/>
                </a:lnTo>
                <a:lnTo>
                  <a:pt x="104395" y="0"/>
                </a:lnTo>
                <a:lnTo>
                  <a:pt x="96365" y="0"/>
                </a:lnTo>
                <a:lnTo>
                  <a:pt x="96365" y="0"/>
                </a:lnTo>
                <a:lnTo>
                  <a:pt x="88334" y="0"/>
                </a:lnTo>
                <a:lnTo>
                  <a:pt x="80304" y="0"/>
                </a:lnTo>
                <a:lnTo>
                  <a:pt x="80304" y="0"/>
                </a:lnTo>
                <a:lnTo>
                  <a:pt x="72273" y="8031"/>
                </a:lnTo>
                <a:lnTo>
                  <a:pt x="72273" y="80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1" name="Freeform 2160"/>
          <p:cNvSpPr/>
          <p:nvPr/>
        </p:nvSpPr>
        <p:spPr>
          <a:xfrm>
            <a:off x="3471829" y="4232045"/>
            <a:ext cx="144549" cy="128488"/>
          </a:xfrm>
          <a:custGeom>
            <a:avLst/>
            <a:gdLst/>
            <a:ahLst/>
            <a:cxnLst/>
            <a:rect l="0" t="0" r="0" b="0"/>
            <a:pathLst>
              <a:path w="144549" h="128488">
                <a:moveTo>
                  <a:pt x="0" y="0"/>
                </a:moveTo>
                <a:lnTo>
                  <a:pt x="0" y="8030"/>
                </a:lnTo>
                <a:lnTo>
                  <a:pt x="0" y="32121"/>
                </a:lnTo>
                <a:lnTo>
                  <a:pt x="0" y="40152"/>
                </a:lnTo>
                <a:lnTo>
                  <a:pt x="8031" y="56213"/>
                </a:lnTo>
                <a:lnTo>
                  <a:pt x="16061" y="64243"/>
                </a:lnTo>
                <a:lnTo>
                  <a:pt x="16061" y="72274"/>
                </a:lnTo>
                <a:lnTo>
                  <a:pt x="24092" y="88335"/>
                </a:lnTo>
                <a:lnTo>
                  <a:pt x="24092" y="96365"/>
                </a:lnTo>
                <a:lnTo>
                  <a:pt x="32122" y="104395"/>
                </a:lnTo>
                <a:lnTo>
                  <a:pt x="40153" y="112426"/>
                </a:lnTo>
                <a:lnTo>
                  <a:pt x="40153" y="112426"/>
                </a:lnTo>
                <a:lnTo>
                  <a:pt x="56213" y="120456"/>
                </a:lnTo>
                <a:lnTo>
                  <a:pt x="64244" y="120456"/>
                </a:lnTo>
                <a:lnTo>
                  <a:pt x="72274" y="120456"/>
                </a:lnTo>
                <a:lnTo>
                  <a:pt x="80305" y="128487"/>
                </a:lnTo>
                <a:lnTo>
                  <a:pt x="88335" y="128487"/>
                </a:lnTo>
                <a:lnTo>
                  <a:pt x="96366" y="128487"/>
                </a:lnTo>
                <a:lnTo>
                  <a:pt x="104396" y="128487"/>
                </a:lnTo>
                <a:lnTo>
                  <a:pt x="112426" y="128487"/>
                </a:lnTo>
                <a:lnTo>
                  <a:pt x="120457" y="128487"/>
                </a:lnTo>
                <a:lnTo>
                  <a:pt x="128487" y="120456"/>
                </a:lnTo>
                <a:lnTo>
                  <a:pt x="136518" y="120456"/>
                </a:lnTo>
                <a:lnTo>
                  <a:pt x="144548" y="120456"/>
                </a:lnTo>
                <a:lnTo>
                  <a:pt x="144548" y="1204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2" name="Freeform 2161"/>
          <p:cNvSpPr/>
          <p:nvPr/>
        </p:nvSpPr>
        <p:spPr>
          <a:xfrm>
            <a:off x="3616377" y="3983101"/>
            <a:ext cx="216823" cy="401523"/>
          </a:xfrm>
          <a:custGeom>
            <a:avLst/>
            <a:gdLst/>
            <a:ahLst/>
            <a:cxnLst/>
            <a:rect l="0" t="0" r="0" b="0"/>
            <a:pathLst>
              <a:path w="216823" h="401523">
                <a:moveTo>
                  <a:pt x="32122" y="224852"/>
                </a:moveTo>
                <a:lnTo>
                  <a:pt x="32122" y="232883"/>
                </a:lnTo>
                <a:lnTo>
                  <a:pt x="32122" y="232883"/>
                </a:lnTo>
                <a:lnTo>
                  <a:pt x="40153" y="240913"/>
                </a:lnTo>
                <a:lnTo>
                  <a:pt x="40153" y="248944"/>
                </a:lnTo>
                <a:lnTo>
                  <a:pt x="40153" y="248944"/>
                </a:lnTo>
                <a:lnTo>
                  <a:pt x="40153" y="256974"/>
                </a:lnTo>
                <a:lnTo>
                  <a:pt x="48183" y="265004"/>
                </a:lnTo>
                <a:lnTo>
                  <a:pt x="48183" y="281065"/>
                </a:lnTo>
                <a:lnTo>
                  <a:pt x="56214" y="289096"/>
                </a:lnTo>
                <a:lnTo>
                  <a:pt x="56214" y="297126"/>
                </a:lnTo>
                <a:lnTo>
                  <a:pt x="64244" y="305157"/>
                </a:lnTo>
                <a:lnTo>
                  <a:pt x="72274" y="313187"/>
                </a:lnTo>
                <a:lnTo>
                  <a:pt x="80305" y="321218"/>
                </a:lnTo>
                <a:lnTo>
                  <a:pt x="80305" y="337279"/>
                </a:lnTo>
                <a:lnTo>
                  <a:pt x="88335" y="337279"/>
                </a:lnTo>
                <a:lnTo>
                  <a:pt x="88335" y="353339"/>
                </a:lnTo>
                <a:lnTo>
                  <a:pt x="96365" y="361370"/>
                </a:lnTo>
                <a:lnTo>
                  <a:pt x="96365" y="369400"/>
                </a:lnTo>
                <a:lnTo>
                  <a:pt x="96365" y="377431"/>
                </a:lnTo>
                <a:lnTo>
                  <a:pt x="104396" y="385461"/>
                </a:lnTo>
                <a:lnTo>
                  <a:pt x="104396" y="385461"/>
                </a:lnTo>
                <a:lnTo>
                  <a:pt x="104396" y="393492"/>
                </a:lnTo>
                <a:lnTo>
                  <a:pt x="104396" y="393492"/>
                </a:lnTo>
                <a:lnTo>
                  <a:pt x="104396" y="393492"/>
                </a:lnTo>
                <a:lnTo>
                  <a:pt x="104396" y="393492"/>
                </a:lnTo>
                <a:lnTo>
                  <a:pt x="104396" y="393492"/>
                </a:lnTo>
                <a:lnTo>
                  <a:pt x="104396" y="401522"/>
                </a:lnTo>
                <a:lnTo>
                  <a:pt x="104396" y="393492"/>
                </a:lnTo>
                <a:lnTo>
                  <a:pt x="104396" y="393492"/>
                </a:lnTo>
                <a:lnTo>
                  <a:pt x="96365" y="393492"/>
                </a:lnTo>
                <a:lnTo>
                  <a:pt x="88335" y="385461"/>
                </a:lnTo>
                <a:lnTo>
                  <a:pt x="88335" y="377431"/>
                </a:lnTo>
                <a:lnTo>
                  <a:pt x="80305" y="369400"/>
                </a:lnTo>
                <a:lnTo>
                  <a:pt x="72274" y="361370"/>
                </a:lnTo>
                <a:lnTo>
                  <a:pt x="72274" y="353339"/>
                </a:lnTo>
                <a:lnTo>
                  <a:pt x="56214" y="337279"/>
                </a:lnTo>
                <a:lnTo>
                  <a:pt x="56214" y="321218"/>
                </a:lnTo>
                <a:lnTo>
                  <a:pt x="48183" y="313187"/>
                </a:lnTo>
                <a:lnTo>
                  <a:pt x="40153" y="297126"/>
                </a:lnTo>
                <a:lnTo>
                  <a:pt x="32122" y="289096"/>
                </a:lnTo>
                <a:lnTo>
                  <a:pt x="32122" y="273035"/>
                </a:lnTo>
                <a:lnTo>
                  <a:pt x="24091" y="256974"/>
                </a:lnTo>
                <a:lnTo>
                  <a:pt x="16061" y="240913"/>
                </a:lnTo>
                <a:lnTo>
                  <a:pt x="8030" y="224852"/>
                </a:lnTo>
                <a:lnTo>
                  <a:pt x="8030" y="208791"/>
                </a:lnTo>
                <a:lnTo>
                  <a:pt x="0" y="200761"/>
                </a:lnTo>
                <a:lnTo>
                  <a:pt x="0" y="184700"/>
                </a:lnTo>
                <a:lnTo>
                  <a:pt x="0" y="176670"/>
                </a:lnTo>
                <a:lnTo>
                  <a:pt x="0" y="160608"/>
                </a:lnTo>
                <a:lnTo>
                  <a:pt x="0" y="144548"/>
                </a:lnTo>
                <a:lnTo>
                  <a:pt x="0" y="128487"/>
                </a:lnTo>
                <a:lnTo>
                  <a:pt x="0" y="120456"/>
                </a:lnTo>
                <a:lnTo>
                  <a:pt x="0" y="104395"/>
                </a:lnTo>
                <a:lnTo>
                  <a:pt x="8030" y="96365"/>
                </a:lnTo>
                <a:lnTo>
                  <a:pt x="16061" y="80304"/>
                </a:lnTo>
                <a:lnTo>
                  <a:pt x="24091" y="72274"/>
                </a:lnTo>
                <a:lnTo>
                  <a:pt x="24091" y="56213"/>
                </a:lnTo>
                <a:lnTo>
                  <a:pt x="32122" y="48182"/>
                </a:lnTo>
                <a:lnTo>
                  <a:pt x="40153" y="40152"/>
                </a:lnTo>
                <a:lnTo>
                  <a:pt x="48183" y="32122"/>
                </a:lnTo>
                <a:lnTo>
                  <a:pt x="56214" y="24091"/>
                </a:lnTo>
                <a:lnTo>
                  <a:pt x="72274" y="16061"/>
                </a:lnTo>
                <a:lnTo>
                  <a:pt x="80305" y="16061"/>
                </a:lnTo>
                <a:lnTo>
                  <a:pt x="96365" y="8030"/>
                </a:lnTo>
                <a:lnTo>
                  <a:pt x="104396" y="0"/>
                </a:lnTo>
                <a:lnTo>
                  <a:pt x="120457" y="0"/>
                </a:lnTo>
                <a:lnTo>
                  <a:pt x="128487" y="0"/>
                </a:lnTo>
                <a:lnTo>
                  <a:pt x="144548" y="0"/>
                </a:lnTo>
                <a:lnTo>
                  <a:pt x="152579" y="0"/>
                </a:lnTo>
                <a:lnTo>
                  <a:pt x="168640" y="0"/>
                </a:lnTo>
                <a:lnTo>
                  <a:pt x="176670" y="8030"/>
                </a:lnTo>
                <a:lnTo>
                  <a:pt x="184701" y="8030"/>
                </a:lnTo>
                <a:lnTo>
                  <a:pt x="192731" y="16061"/>
                </a:lnTo>
                <a:lnTo>
                  <a:pt x="192731" y="16061"/>
                </a:lnTo>
                <a:lnTo>
                  <a:pt x="200761" y="24091"/>
                </a:lnTo>
                <a:lnTo>
                  <a:pt x="208792" y="32122"/>
                </a:lnTo>
                <a:lnTo>
                  <a:pt x="208792" y="32122"/>
                </a:lnTo>
                <a:lnTo>
                  <a:pt x="208792" y="40152"/>
                </a:lnTo>
                <a:lnTo>
                  <a:pt x="216822" y="48182"/>
                </a:lnTo>
                <a:lnTo>
                  <a:pt x="216822" y="56213"/>
                </a:lnTo>
                <a:lnTo>
                  <a:pt x="208792" y="64243"/>
                </a:lnTo>
                <a:lnTo>
                  <a:pt x="208792" y="72274"/>
                </a:lnTo>
                <a:lnTo>
                  <a:pt x="200761" y="80304"/>
                </a:lnTo>
                <a:lnTo>
                  <a:pt x="200761" y="88335"/>
                </a:lnTo>
                <a:lnTo>
                  <a:pt x="192731" y="96365"/>
                </a:lnTo>
                <a:lnTo>
                  <a:pt x="184701" y="104395"/>
                </a:lnTo>
                <a:lnTo>
                  <a:pt x="176670" y="120456"/>
                </a:lnTo>
                <a:lnTo>
                  <a:pt x="160609" y="128487"/>
                </a:lnTo>
                <a:lnTo>
                  <a:pt x="152579" y="136517"/>
                </a:lnTo>
                <a:lnTo>
                  <a:pt x="136518" y="152578"/>
                </a:lnTo>
                <a:lnTo>
                  <a:pt x="136518" y="152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3" name="Freeform 2162"/>
          <p:cNvSpPr/>
          <p:nvPr/>
        </p:nvSpPr>
        <p:spPr>
          <a:xfrm>
            <a:off x="3632438" y="304353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4" name="Freeform 2163"/>
          <p:cNvSpPr/>
          <p:nvPr/>
        </p:nvSpPr>
        <p:spPr>
          <a:xfrm>
            <a:off x="3600316" y="3043539"/>
            <a:ext cx="88336" cy="120457"/>
          </a:xfrm>
          <a:custGeom>
            <a:avLst/>
            <a:gdLst/>
            <a:ahLst/>
            <a:cxnLst/>
            <a:rect l="0" t="0" r="0" b="0"/>
            <a:pathLst>
              <a:path w="88336" h="120457">
                <a:moveTo>
                  <a:pt x="24091" y="0"/>
                </a:moveTo>
                <a:lnTo>
                  <a:pt x="24091" y="0"/>
                </a:lnTo>
                <a:lnTo>
                  <a:pt x="24091" y="0"/>
                </a:lnTo>
                <a:lnTo>
                  <a:pt x="24091" y="0"/>
                </a:lnTo>
                <a:lnTo>
                  <a:pt x="24091" y="8030"/>
                </a:lnTo>
                <a:lnTo>
                  <a:pt x="16061" y="8030"/>
                </a:lnTo>
                <a:lnTo>
                  <a:pt x="16061" y="8030"/>
                </a:lnTo>
                <a:lnTo>
                  <a:pt x="16061" y="8030"/>
                </a:lnTo>
                <a:lnTo>
                  <a:pt x="16061" y="8030"/>
                </a:lnTo>
                <a:lnTo>
                  <a:pt x="8031" y="16061"/>
                </a:lnTo>
                <a:lnTo>
                  <a:pt x="8031" y="16061"/>
                </a:lnTo>
                <a:lnTo>
                  <a:pt x="8031" y="24091"/>
                </a:lnTo>
                <a:lnTo>
                  <a:pt x="0" y="24091"/>
                </a:lnTo>
                <a:lnTo>
                  <a:pt x="0" y="32122"/>
                </a:lnTo>
                <a:lnTo>
                  <a:pt x="0" y="40152"/>
                </a:lnTo>
                <a:lnTo>
                  <a:pt x="0" y="40152"/>
                </a:lnTo>
                <a:lnTo>
                  <a:pt x="0" y="48182"/>
                </a:lnTo>
                <a:lnTo>
                  <a:pt x="0" y="56213"/>
                </a:lnTo>
                <a:lnTo>
                  <a:pt x="0" y="64243"/>
                </a:lnTo>
                <a:lnTo>
                  <a:pt x="0" y="64243"/>
                </a:lnTo>
                <a:lnTo>
                  <a:pt x="8031" y="72274"/>
                </a:lnTo>
                <a:lnTo>
                  <a:pt x="8031" y="80304"/>
                </a:lnTo>
                <a:lnTo>
                  <a:pt x="8031" y="80304"/>
                </a:lnTo>
                <a:lnTo>
                  <a:pt x="16061" y="88335"/>
                </a:lnTo>
                <a:lnTo>
                  <a:pt x="16061" y="96365"/>
                </a:lnTo>
                <a:lnTo>
                  <a:pt x="24091" y="96365"/>
                </a:lnTo>
                <a:lnTo>
                  <a:pt x="32122" y="104396"/>
                </a:lnTo>
                <a:lnTo>
                  <a:pt x="32122" y="112426"/>
                </a:lnTo>
                <a:lnTo>
                  <a:pt x="40152" y="112426"/>
                </a:lnTo>
                <a:lnTo>
                  <a:pt x="48183" y="120456"/>
                </a:lnTo>
                <a:lnTo>
                  <a:pt x="48183" y="120456"/>
                </a:lnTo>
                <a:lnTo>
                  <a:pt x="56214" y="120456"/>
                </a:lnTo>
                <a:lnTo>
                  <a:pt x="64244" y="120456"/>
                </a:lnTo>
                <a:lnTo>
                  <a:pt x="64244" y="120456"/>
                </a:lnTo>
                <a:lnTo>
                  <a:pt x="72275" y="120456"/>
                </a:lnTo>
                <a:lnTo>
                  <a:pt x="72275" y="120456"/>
                </a:lnTo>
                <a:lnTo>
                  <a:pt x="80305" y="112426"/>
                </a:lnTo>
                <a:lnTo>
                  <a:pt x="80305" y="112426"/>
                </a:lnTo>
                <a:lnTo>
                  <a:pt x="88335" y="104396"/>
                </a:lnTo>
                <a:lnTo>
                  <a:pt x="88335" y="96365"/>
                </a:lnTo>
                <a:lnTo>
                  <a:pt x="88335" y="88335"/>
                </a:lnTo>
                <a:lnTo>
                  <a:pt x="88335" y="8833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5" name="Freeform 2164"/>
          <p:cNvSpPr/>
          <p:nvPr/>
        </p:nvSpPr>
        <p:spPr>
          <a:xfrm>
            <a:off x="3672591" y="2939143"/>
            <a:ext cx="112427" cy="104397"/>
          </a:xfrm>
          <a:custGeom>
            <a:avLst/>
            <a:gdLst/>
            <a:ahLst/>
            <a:cxnLst/>
            <a:rect l="0" t="0" r="0" b="0"/>
            <a:pathLst>
              <a:path w="112427" h="104397">
                <a:moveTo>
                  <a:pt x="8030" y="32122"/>
                </a:moveTo>
                <a:lnTo>
                  <a:pt x="0" y="40152"/>
                </a:lnTo>
                <a:lnTo>
                  <a:pt x="0" y="48182"/>
                </a:lnTo>
                <a:lnTo>
                  <a:pt x="8030" y="56213"/>
                </a:lnTo>
                <a:lnTo>
                  <a:pt x="8030" y="64243"/>
                </a:lnTo>
                <a:lnTo>
                  <a:pt x="8030" y="72274"/>
                </a:lnTo>
                <a:lnTo>
                  <a:pt x="16060" y="72274"/>
                </a:lnTo>
                <a:lnTo>
                  <a:pt x="16060" y="80304"/>
                </a:lnTo>
                <a:lnTo>
                  <a:pt x="24091" y="88335"/>
                </a:lnTo>
                <a:lnTo>
                  <a:pt x="24091" y="88335"/>
                </a:lnTo>
                <a:lnTo>
                  <a:pt x="32121" y="96365"/>
                </a:lnTo>
                <a:lnTo>
                  <a:pt x="32121" y="96365"/>
                </a:lnTo>
                <a:lnTo>
                  <a:pt x="40151" y="104396"/>
                </a:lnTo>
                <a:lnTo>
                  <a:pt x="40151" y="104396"/>
                </a:lnTo>
                <a:lnTo>
                  <a:pt x="48182" y="104396"/>
                </a:lnTo>
                <a:lnTo>
                  <a:pt x="48182" y="104396"/>
                </a:lnTo>
                <a:lnTo>
                  <a:pt x="48182" y="104396"/>
                </a:lnTo>
                <a:lnTo>
                  <a:pt x="56212" y="96365"/>
                </a:lnTo>
                <a:lnTo>
                  <a:pt x="56212" y="96365"/>
                </a:lnTo>
                <a:lnTo>
                  <a:pt x="56212" y="88335"/>
                </a:lnTo>
                <a:lnTo>
                  <a:pt x="64243" y="88335"/>
                </a:lnTo>
                <a:lnTo>
                  <a:pt x="64243" y="80304"/>
                </a:lnTo>
                <a:lnTo>
                  <a:pt x="64243" y="72274"/>
                </a:lnTo>
                <a:lnTo>
                  <a:pt x="64243" y="72274"/>
                </a:lnTo>
                <a:lnTo>
                  <a:pt x="64243" y="64243"/>
                </a:lnTo>
                <a:lnTo>
                  <a:pt x="64243" y="56213"/>
                </a:lnTo>
                <a:lnTo>
                  <a:pt x="64243" y="48182"/>
                </a:lnTo>
                <a:lnTo>
                  <a:pt x="64243" y="40152"/>
                </a:lnTo>
                <a:lnTo>
                  <a:pt x="64243" y="40152"/>
                </a:lnTo>
                <a:lnTo>
                  <a:pt x="64243" y="32122"/>
                </a:lnTo>
                <a:lnTo>
                  <a:pt x="64243" y="24091"/>
                </a:lnTo>
                <a:lnTo>
                  <a:pt x="56212" y="24091"/>
                </a:lnTo>
                <a:lnTo>
                  <a:pt x="56212" y="16061"/>
                </a:lnTo>
                <a:lnTo>
                  <a:pt x="56212" y="16061"/>
                </a:lnTo>
                <a:lnTo>
                  <a:pt x="56212" y="8030"/>
                </a:lnTo>
                <a:lnTo>
                  <a:pt x="48182" y="8030"/>
                </a:lnTo>
                <a:lnTo>
                  <a:pt x="48182" y="0"/>
                </a:lnTo>
                <a:lnTo>
                  <a:pt x="48182" y="0"/>
                </a:lnTo>
                <a:lnTo>
                  <a:pt x="48182" y="0"/>
                </a:lnTo>
                <a:lnTo>
                  <a:pt x="48182" y="0"/>
                </a:lnTo>
                <a:lnTo>
                  <a:pt x="48182" y="0"/>
                </a:lnTo>
                <a:lnTo>
                  <a:pt x="48182" y="0"/>
                </a:lnTo>
                <a:lnTo>
                  <a:pt x="48182" y="0"/>
                </a:lnTo>
                <a:lnTo>
                  <a:pt x="48182" y="0"/>
                </a:lnTo>
                <a:lnTo>
                  <a:pt x="48182" y="0"/>
                </a:lnTo>
                <a:lnTo>
                  <a:pt x="48182" y="0"/>
                </a:lnTo>
                <a:lnTo>
                  <a:pt x="48182" y="0"/>
                </a:lnTo>
                <a:lnTo>
                  <a:pt x="48182" y="8030"/>
                </a:lnTo>
                <a:lnTo>
                  <a:pt x="56212" y="8030"/>
                </a:lnTo>
                <a:lnTo>
                  <a:pt x="56212" y="16061"/>
                </a:lnTo>
                <a:lnTo>
                  <a:pt x="64243" y="16061"/>
                </a:lnTo>
                <a:lnTo>
                  <a:pt x="64243" y="16061"/>
                </a:lnTo>
                <a:lnTo>
                  <a:pt x="72273" y="24091"/>
                </a:lnTo>
                <a:lnTo>
                  <a:pt x="80304" y="24091"/>
                </a:lnTo>
                <a:lnTo>
                  <a:pt x="80304" y="32122"/>
                </a:lnTo>
                <a:lnTo>
                  <a:pt x="88334" y="40152"/>
                </a:lnTo>
                <a:lnTo>
                  <a:pt x="88334" y="40152"/>
                </a:lnTo>
                <a:lnTo>
                  <a:pt x="96365" y="40152"/>
                </a:lnTo>
                <a:lnTo>
                  <a:pt x="96365" y="48182"/>
                </a:lnTo>
                <a:lnTo>
                  <a:pt x="104395" y="48182"/>
                </a:lnTo>
                <a:lnTo>
                  <a:pt x="104395" y="48182"/>
                </a:lnTo>
                <a:lnTo>
                  <a:pt x="104395" y="48182"/>
                </a:lnTo>
                <a:lnTo>
                  <a:pt x="112426" y="48182"/>
                </a:lnTo>
                <a:lnTo>
                  <a:pt x="112426" y="56213"/>
                </a:lnTo>
                <a:lnTo>
                  <a:pt x="112426" y="5621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6" name="Freeform 2165"/>
          <p:cNvSpPr/>
          <p:nvPr/>
        </p:nvSpPr>
        <p:spPr>
          <a:xfrm>
            <a:off x="3728803" y="2810656"/>
            <a:ext cx="168641" cy="136518"/>
          </a:xfrm>
          <a:custGeom>
            <a:avLst/>
            <a:gdLst/>
            <a:ahLst/>
            <a:cxnLst/>
            <a:rect l="0" t="0" r="0" b="0"/>
            <a:pathLst>
              <a:path w="168641" h="136518">
                <a:moveTo>
                  <a:pt x="56214" y="136517"/>
                </a:moveTo>
                <a:lnTo>
                  <a:pt x="56214" y="136517"/>
                </a:lnTo>
                <a:lnTo>
                  <a:pt x="56214" y="136517"/>
                </a:lnTo>
                <a:lnTo>
                  <a:pt x="56214" y="136517"/>
                </a:lnTo>
                <a:lnTo>
                  <a:pt x="56214" y="128487"/>
                </a:lnTo>
                <a:lnTo>
                  <a:pt x="48183" y="128487"/>
                </a:lnTo>
                <a:lnTo>
                  <a:pt x="48183" y="128487"/>
                </a:lnTo>
                <a:lnTo>
                  <a:pt x="48183" y="128487"/>
                </a:lnTo>
                <a:lnTo>
                  <a:pt x="48183" y="120456"/>
                </a:lnTo>
                <a:lnTo>
                  <a:pt x="48183" y="120456"/>
                </a:lnTo>
                <a:lnTo>
                  <a:pt x="40153" y="120456"/>
                </a:lnTo>
                <a:lnTo>
                  <a:pt x="40153" y="112426"/>
                </a:lnTo>
                <a:lnTo>
                  <a:pt x="40153" y="112426"/>
                </a:lnTo>
                <a:lnTo>
                  <a:pt x="40153" y="104396"/>
                </a:lnTo>
                <a:lnTo>
                  <a:pt x="32122" y="104396"/>
                </a:lnTo>
                <a:lnTo>
                  <a:pt x="32122" y="96365"/>
                </a:lnTo>
                <a:lnTo>
                  <a:pt x="32122" y="96365"/>
                </a:lnTo>
                <a:lnTo>
                  <a:pt x="24092" y="96365"/>
                </a:lnTo>
                <a:lnTo>
                  <a:pt x="24092" y="88335"/>
                </a:lnTo>
                <a:lnTo>
                  <a:pt x="24092" y="88335"/>
                </a:lnTo>
                <a:lnTo>
                  <a:pt x="16061" y="80304"/>
                </a:lnTo>
                <a:lnTo>
                  <a:pt x="16061" y="80304"/>
                </a:lnTo>
                <a:lnTo>
                  <a:pt x="16061" y="80304"/>
                </a:lnTo>
                <a:lnTo>
                  <a:pt x="8031" y="72274"/>
                </a:lnTo>
                <a:lnTo>
                  <a:pt x="8031" y="72274"/>
                </a:lnTo>
                <a:lnTo>
                  <a:pt x="8031" y="72274"/>
                </a:lnTo>
                <a:lnTo>
                  <a:pt x="0" y="72274"/>
                </a:lnTo>
                <a:lnTo>
                  <a:pt x="0" y="72274"/>
                </a:lnTo>
                <a:lnTo>
                  <a:pt x="0" y="72274"/>
                </a:lnTo>
                <a:lnTo>
                  <a:pt x="0" y="72274"/>
                </a:lnTo>
                <a:lnTo>
                  <a:pt x="0" y="72274"/>
                </a:lnTo>
                <a:lnTo>
                  <a:pt x="0" y="72274"/>
                </a:lnTo>
                <a:lnTo>
                  <a:pt x="8031" y="72274"/>
                </a:lnTo>
                <a:lnTo>
                  <a:pt x="8031" y="80304"/>
                </a:lnTo>
                <a:lnTo>
                  <a:pt x="8031" y="80304"/>
                </a:lnTo>
                <a:lnTo>
                  <a:pt x="8031" y="80304"/>
                </a:lnTo>
                <a:lnTo>
                  <a:pt x="16061" y="80304"/>
                </a:lnTo>
                <a:lnTo>
                  <a:pt x="16061" y="88335"/>
                </a:lnTo>
                <a:lnTo>
                  <a:pt x="24092" y="96365"/>
                </a:lnTo>
                <a:lnTo>
                  <a:pt x="24092" y="96365"/>
                </a:lnTo>
                <a:lnTo>
                  <a:pt x="32122" y="96365"/>
                </a:lnTo>
                <a:lnTo>
                  <a:pt x="32122" y="104396"/>
                </a:lnTo>
                <a:lnTo>
                  <a:pt x="40153" y="112426"/>
                </a:lnTo>
                <a:lnTo>
                  <a:pt x="40153" y="112426"/>
                </a:lnTo>
                <a:lnTo>
                  <a:pt x="48183" y="120456"/>
                </a:lnTo>
                <a:lnTo>
                  <a:pt x="56214" y="120456"/>
                </a:lnTo>
                <a:lnTo>
                  <a:pt x="56214" y="128487"/>
                </a:lnTo>
                <a:lnTo>
                  <a:pt x="64244" y="128487"/>
                </a:lnTo>
                <a:lnTo>
                  <a:pt x="56214" y="128487"/>
                </a:lnTo>
                <a:lnTo>
                  <a:pt x="64244" y="128487"/>
                </a:lnTo>
                <a:lnTo>
                  <a:pt x="64244" y="128487"/>
                </a:lnTo>
                <a:lnTo>
                  <a:pt x="64244" y="128487"/>
                </a:lnTo>
                <a:lnTo>
                  <a:pt x="64244" y="128487"/>
                </a:lnTo>
                <a:lnTo>
                  <a:pt x="64244" y="128487"/>
                </a:lnTo>
                <a:lnTo>
                  <a:pt x="64244" y="128487"/>
                </a:lnTo>
                <a:lnTo>
                  <a:pt x="64244" y="120456"/>
                </a:lnTo>
                <a:lnTo>
                  <a:pt x="64244" y="120456"/>
                </a:lnTo>
                <a:lnTo>
                  <a:pt x="64244" y="120456"/>
                </a:lnTo>
                <a:lnTo>
                  <a:pt x="64244" y="112426"/>
                </a:lnTo>
                <a:lnTo>
                  <a:pt x="64244" y="104396"/>
                </a:lnTo>
                <a:lnTo>
                  <a:pt x="56214" y="104396"/>
                </a:lnTo>
                <a:lnTo>
                  <a:pt x="56214" y="96365"/>
                </a:lnTo>
                <a:lnTo>
                  <a:pt x="56214" y="96365"/>
                </a:lnTo>
                <a:lnTo>
                  <a:pt x="48183" y="88335"/>
                </a:lnTo>
                <a:lnTo>
                  <a:pt x="48183" y="80304"/>
                </a:lnTo>
                <a:lnTo>
                  <a:pt x="48183" y="80304"/>
                </a:lnTo>
                <a:lnTo>
                  <a:pt x="40153" y="72274"/>
                </a:lnTo>
                <a:lnTo>
                  <a:pt x="40153" y="64243"/>
                </a:lnTo>
                <a:lnTo>
                  <a:pt x="40153" y="64243"/>
                </a:lnTo>
                <a:lnTo>
                  <a:pt x="32122" y="56213"/>
                </a:lnTo>
                <a:lnTo>
                  <a:pt x="32122" y="56213"/>
                </a:lnTo>
                <a:lnTo>
                  <a:pt x="32122" y="48183"/>
                </a:lnTo>
                <a:lnTo>
                  <a:pt x="32122" y="40152"/>
                </a:lnTo>
                <a:lnTo>
                  <a:pt x="32122" y="40152"/>
                </a:lnTo>
                <a:lnTo>
                  <a:pt x="32122" y="32122"/>
                </a:lnTo>
                <a:lnTo>
                  <a:pt x="32122" y="32122"/>
                </a:lnTo>
                <a:lnTo>
                  <a:pt x="40153" y="32122"/>
                </a:lnTo>
                <a:lnTo>
                  <a:pt x="40153" y="32122"/>
                </a:lnTo>
                <a:lnTo>
                  <a:pt x="40153" y="32122"/>
                </a:lnTo>
                <a:lnTo>
                  <a:pt x="48183" y="32122"/>
                </a:lnTo>
                <a:lnTo>
                  <a:pt x="48183" y="32122"/>
                </a:lnTo>
                <a:lnTo>
                  <a:pt x="56214" y="32122"/>
                </a:lnTo>
                <a:lnTo>
                  <a:pt x="56214" y="32122"/>
                </a:lnTo>
                <a:lnTo>
                  <a:pt x="64244" y="40152"/>
                </a:lnTo>
                <a:lnTo>
                  <a:pt x="64244" y="40152"/>
                </a:lnTo>
                <a:lnTo>
                  <a:pt x="64244" y="40152"/>
                </a:lnTo>
                <a:lnTo>
                  <a:pt x="72275" y="48183"/>
                </a:lnTo>
                <a:lnTo>
                  <a:pt x="72275" y="48183"/>
                </a:lnTo>
                <a:lnTo>
                  <a:pt x="72275" y="56213"/>
                </a:lnTo>
                <a:lnTo>
                  <a:pt x="80305" y="56213"/>
                </a:lnTo>
                <a:lnTo>
                  <a:pt x="80305" y="56213"/>
                </a:lnTo>
                <a:lnTo>
                  <a:pt x="80305" y="56213"/>
                </a:lnTo>
                <a:lnTo>
                  <a:pt x="80305" y="64243"/>
                </a:lnTo>
                <a:lnTo>
                  <a:pt x="80305" y="64243"/>
                </a:lnTo>
                <a:lnTo>
                  <a:pt x="80305" y="64243"/>
                </a:lnTo>
                <a:lnTo>
                  <a:pt x="80305" y="64243"/>
                </a:lnTo>
                <a:lnTo>
                  <a:pt x="80305" y="64243"/>
                </a:lnTo>
                <a:lnTo>
                  <a:pt x="80305" y="64243"/>
                </a:lnTo>
                <a:lnTo>
                  <a:pt x="80305" y="64243"/>
                </a:lnTo>
                <a:lnTo>
                  <a:pt x="80305" y="56213"/>
                </a:lnTo>
                <a:lnTo>
                  <a:pt x="80305" y="56213"/>
                </a:lnTo>
                <a:lnTo>
                  <a:pt x="80305" y="56213"/>
                </a:lnTo>
                <a:lnTo>
                  <a:pt x="80305" y="48183"/>
                </a:lnTo>
                <a:lnTo>
                  <a:pt x="80305" y="48183"/>
                </a:lnTo>
                <a:lnTo>
                  <a:pt x="80305" y="48183"/>
                </a:lnTo>
                <a:lnTo>
                  <a:pt x="72275" y="40152"/>
                </a:lnTo>
                <a:lnTo>
                  <a:pt x="72275" y="40152"/>
                </a:lnTo>
                <a:lnTo>
                  <a:pt x="72275" y="32122"/>
                </a:lnTo>
                <a:lnTo>
                  <a:pt x="72275" y="24091"/>
                </a:lnTo>
                <a:lnTo>
                  <a:pt x="72275" y="24091"/>
                </a:lnTo>
                <a:lnTo>
                  <a:pt x="72275" y="16061"/>
                </a:lnTo>
                <a:lnTo>
                  <a:pt x="72275" y="16061"/>
                </a:lnTo>
                <a:lnTo>
                  <a:pt x="72275" y="8030"/>
                </a:lnTo>
                <a:lnTo>
                  <a:pt x="72275" y="8030"/>
                </a:lnTo>
                <a:lnTo>
                  <a:pt x="72275" y="8030"/>
                </a:lnTo>
                <a:lnTo>
                  <a:pt x="72275" y="0"/>
                </a:lnTo>
                <a:lnTo>
                  <a:pt x="80305" y="0"/>
                </a:lnTo>
                <a:lnTo>
                  <a:pt x="80305" y="8030"/>
                </a:lnTo>
                <a:lnTo>
                  <a:pt x="88335" y="8030"/>
                </a:lnTo>
                <a:lnTo>
                  <a:pt x="96366" y="8030"/>
                </a:lnTo>
                <a:lnTo>
                  <a:pt x="104396" y="16061"/>
                </a:lnTo>
                <a:lnTo>
                  <a:pt x="112427" y="16061"/>
                </a:lnTo>
                <a:lnTo>
                  <a:pt x="120457" y="24091"/>
                </a:lnTo>
                <a:lnTo>
                  <a:pt x="120457" y="32122"/>
                </a:lnTo>
                <a:lnTo>
                  <a:pt x="128488" y="32122"/>
                </a:lnTo>
                <a:lnTo>
                  <a:pt x="136518" y="40152"/>
                </a:lnTo>
                <a:lnTo>
                  <a:pt x="144548" y="40152"/>
                </a:lnTo>
                <a:lnTo>
                  <a:pt x="144548" y="48183"/>
                </a:lnTo>
                <a:lnTo>
                  <a:pt x="152579" y="48183"/>
                </a:lnTo>
                <a:lnTo>
                  <a:pt x="160609" y="56213"/>
                </a:lnTo>
                <a:lnTo>
                  <a:pt x="160609" y="56213"/>
                </a:lnTo>
                <a:lnTo>
                  <a:pt x="168640" y="64243"/>
                </a:lnTo>
                <a:lnTo>
                  <a:pt x="168640" y="6424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7" name="Freeform 2166"/>
          <p:cNvSpPr/>
          <p:nvPr/>
        </p:nvSpPr>
        <p:spPr>
          <a:xfrm>
            <a:off x="3833199" y="2738382"/>
            <a:ext cx="96366" cy="88336"/>
          </a:xfrm>
          <a:custGeom>
            <a:avLst/>
            <a:gdLst/>
            <a:ahLst/>
            <a:cxnLst/>
            <a:rect l="0" t="0" r="0" b="0"/>
            <a:pathLst>
              <a:path w="96366" h="88336">
                <a:moveTo>
                  <a:pt x="0" y="88335"/>
                </a:moveTo>
                <a:lnTo>
                  <a:pt x="0" y="88335"/>
                </a:lnTo>
                <a:lnTo>
                  <a:pt x="0" y="88335"/>
                </a:lnTo>
                <a:lnTo>
                  <a:pt x="0" y="88335"/>
                </a:lnTo>
                <a:lnTo>
                  <a:pt x="0" y="88335"/>
                </a:lnTo>
                <a:lnTo>
                  <a:pt x="8031" y="88335"/>
                </a:lnTo>
                <a:lnTo>
                  <a:pt x="8031" y="80304"/>
                </a:lnTo>
                <a:lnTo>
                  <a:pt x="8031" y="88335"/>
                </a:lnTo>
                <a:lnTo>
                  <a:pt x="8031" y="80304"/>
                </a:lnTo>
                <a:lnTo>
                  <a:pt x="16061" y="80304"/>
                </a:lnTo>
                <a:lnTo>
                  <a:pt x="16061" y="80304"/>
                </a:lnTo>
                <a:lnTo>
                  <a:pt x="16061" y="80304"/>
                </a:lnTo>
                <a:lnTo>
                  <a:pt x="16061" y="80304"/>
                </a:lnTo>
                <a:lnTo>
                  <a:pt x="24092" y="80304"/>
                </a:lnTo>
                <a:lnTo>
                  <a:pt x="24092" y="80304"/>
                </a:lnTo>
                <a:lnTo>
                  <a:pt x="32122" y="80304"/>
                </a:lnTo>
                <a:lnTo>
                  <a:pt x="32122" y="80304"/>
                </a:lnTo>
                <a:lnTo>
                  <a:pt x="32122" y="72274"/>
                </a:lnTo>
                <a:lnTo>
                  <a:pt x="40152" y="72274"/>
                </a:lnTo>
                <a:lnTo>
                  <a:pt x="40152" y="72274"/>
                </a:lnTo>
                <a:lnTo>
                  <a:pt x="48183" y="64243"/>
                </a:lnTo>
                <a:lnTo>
                  <a:pt x="56213" y="64243"/>
                </a:lnTo>
                <a:lnTo>
                  <a:pt x="56213" y="64243"/>
                </a:lnTo>
                <a:lnTo>
                  <a:pt x="56213" y="64243"/>
                </a:lnTo>
                <a:lnTo>
                  <a:pt x="64244" y="56213"/>
                </a:lnTo>
                <a:lnTo>
                  <a:pt x="64244" y="56213"/>
                </a:lnTo>
                <a:lnTo>
                  <a:pt x="72274" y="48182"/>
                </a:lnTo>
                <a:lnTo>
                  <a:pt x="72274" y="40152"/>
                </a:lnTo>
                <a:lnTo>
                  <a:pt x="72274" y="32122"/>
                </a:lnTo>
                <a:lnTo>
                  <a:pt x="72274" y="32122"/>
                </a:lnTo>
                <a:lnTo>
                  <a:pt x="72274" y="24091"/>
                </a:lnTo>
                <a:lnTo>
                  <a:pt x="72274" y="16061"/>
                </a:lnTo>
                <a:lnTo>
                  <a:pt x="72274" y="16061"/>
                </a:lnTo>
                <a:lnTo>
                  <a:pt x="72274" y="8030"/>
                </a:lnTo>
                <a:lnTo>
                  <a:pt x="72274" y="8030"/>
                </a:lnTo>
                <a:lnTo>
                  <a:pt x="72274" y="0"/>
                </a:lnTo>
                <a:lnTo>
                  <a:pt x="64244" y="0"/>
                </a:lnTo>
                <a:lnTo>
                  <a:pt x="64244" y="0"/>
                </a:lnTo>
                <a:lnTo>
                  <a:pt x="64244" y="0"/>
                </a:lnTo>
                <a:lnTo>
                  <a:pt x="56213" y="0"/>
                </a:lnTo>
                <a:lnTo>
                  <a:pt x="56213" y="0"/>
                </a:lnTo>
                <a:lnTo>
                  <a:pt x="56213" y="0"/>
                </a:lnTo>
                <a:lnTo>
                  <a:pt x="48183" y="0"/>
                </a:lnTo>
                <a:lnTo>
                  <a:pt x="40152" y="0"/>
                </a:lnTo>
                <a:lnTo>
                  <a:pt x="40152" y="8030"/>
                </a:lnTo>
                <a:lnTo>
                  <a:pt x="32122" y="8030"/>
                </a:lnTo>
                <a:lnTo>
                  <a:pt x="24092" y="8030"/>
                </a:lnTo>
                <a:lnTo>
                  <a:pt x="24092" y="16061"/>
                </a:lnTo>
                <a:lnTo>
                  <a:pt x="16061" y="16061"/>
                </a:lnTo>
                <a:lnTo>
                  <a:pt x="16061" y="24091"/>
                </a:lnTo>
                <a:lnTo>
                  <a:pt x="8031" y="24091"/>
                </a:lnTo>
                <a:lnTo>
                  <a:pt x="8031" y="32122"/>
                </a:lnTo>
                <a:lnTo>
                  <a:pt x="8031" y="40152"/>
                </a:lnTo>
                <a:lnTo>
                  <a:pt x="8031" y="40152"/>
                </a:lnTo>
                <a:lnTo>
                  <a:pt x="8031" y="48182"/>
                </a:lnTo>
                <a:lnTo>
                  <a:pt x="8031" y="56213"/>
                </a:lnTo>
                <a:lnTo>
                  <a:pt x="16061" y="56213"/>
                </a:lnTo>
                <a:lnTo>
                  <a:pt x="16061" y="64243"/>
                </a:lnTo>
                <a:lnTo>
                  <a:pt x="24092" y="64243"/>
                </a:lnTo>
                <a:lnTo>
                  <a:pt x="32122" y="72274"/>
                </a:lnTo>
                <a:lnTo>
                  <a:pt x="40152" y="72274"/>
                </a:lnTo>
                <a:lnTo>
                  <a:pt x="40152" y="80304"/>
                </a:lnTo>
                <a:lnTo>
                  <a:pt x="56213" y="80304"/>
                </a:lnTo>
                <a:lnTo>
                  <a:pt x="56213" y="80304"/>
                </a:lnTo>
                <a:lnTo>
                  <a:pt x="64244" y="88335"/>
                </a:lnTo>
                <a:lnTo>
                  <a:pt x="72274" y="88335"/>
                </a:lnTo>
                <a:lnTo>
                  <a:pt x="80305" y="88335"/>
                </a:lnTo>
                <a:lnTo>
                  <a:pt x="80305" y="88335"/>
                </a:lnTo>
                <a:lnTo>
                  <a:pt x="88335" y="88335"/>
                </a:lnTo>
                <a:lnTo>
                  <a:pt x="88335" y="80304"/>
                </a:lnTo>
                <a:lnTo>
                  <a:pt x="96365" y="80304"/>
                </a:lnTo>
                <a:lnTo>
                  <a:pt x="96365" y="8030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8" name="Freeform 2167"/>
          <p:cNvSpPr/>
          <p:nvPr/>
        </p:nvSpPr>
        <p:spPr>
          <a:xfrm>
            <a:off x="3929564" y="2593834"/>
            <a:ext cx="8032" cy="8031"/>
          </a:xfrm>
          <a:custGeom>
            <a:avLst/>
            <a:gdLst/>
            <a:ahLst/>
            <a:cxnLst/>
            <a:rect l="0" t="0" r="0" b="0"/>
            <a:pathLst>
              <a:path w="8032" h="8031">
                <a:moveTo>
                  <a:pt x="8031" y="8030"/>
                </a:moveTo>
                <a:lnTo>
                  <a:pt x="8031" y="8030"/>
                </a:lnTo>
                <a:lnTo>
                  <a:pt x="8031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9" name="Freeform 2168"/>
          <p:cNvSpPr/>
          <p:nvPr/>
        </p:nvSpPr>
        <p:spPr>
          <a:xfrm>
            <a:off x="3889412" y="2625955"/>
            <a:ext cx="64245" cy="48184"/>
          </a:xfrm>
          <a:custGeom>
            <a:avLst/>
            <a:gdLst/>
            <a:ahLst/>
            <a:cxnLst/>
            <a:rect l="0" t="0" r="0" b="0"/>
            <a:pathLst>
              <a:path w="64245" h="48184">
                <a:moveTo>
                  <a:pt x="0" y="0"/>
                </a:moveTo>
                <a:lnTo>
                  <a:pt x="0" y="0"/>
                </a:lnTo>
                <a:lnTo>
                  <a:pt x="8031" y="8031"/>
                </a:lnTo>
                <a:lnTo>
                  <a:pt x="8031" y="16061"/>
                </a:lnTo>
                <a:lnTo>
                  <a:pt x="16061" y="16061"/>
                </a:lnTo>
                <a:lnTo>
                  <a:pt x="16061" y="24092"/>
                </a:lnTo>
                <a:lnTo>
                  <a:pt x="24092" y="32122"/>
                </a:lnTo>
                <a:lnTo>
                  <a:pt x="24092" y="32122"/>
                </a:lnTo>
                <a:lnTo>
                  <a:pt x="32122" y="40153"/>
                </a:lnTo>
                <a:lnTo>
                  <a:pt x="32122" y="40153"/>
                </a:lnTo>
                <a:lnTo>
                  <a:pt x="40152" y="48183"/>
                </a:lnTo>
                <a:lnTo>
                  <a:pt x="40152" y="48183"/>
                </a:lnTo>
                <a:lnTo>
                  <a:pt x="40152" y="48183"/>
                </a:lnTo>
                <a:lnTo>
                  <a:pt x="40152" y="48183"/>
                </a:lnTo>
                <a:lnTo>
                  <a:pt x="48183" y="48183"/>
                </a:lnTo>
                <a:lnTo>
                  <a:pt x="48183" y="48183"/>
                </a:lnTo>
                <a:lnTo>
                  <a:pt x="48183" y="48183"/>
                </a:lnTo>
                <a:lnTo>
                  <a:pt x="56213" y="48183"/>
                </a:lnTo>
                <a:lnTo>
                  <a:pt x="56213" y="40153"/>
                </a:lnTo>
                <a:lnTo>
                  <a:pt x="56213" y="40153"/>
                </a:lnTo>
                <a:lnTo>
                  <a:pt x="56213" y="32122"/>
                </a:lnTo>
                <a:lnTo>
                  <a:pt x="64244" y="32122"/>
                </a:lnTo>
                <a:lnTo>
                  <a:pt x="64244" y="32122"/>
                </a:lnTo>
                <a:lnTo>
                  <a:pt x="64244" y="24092"/>
                </a:lnTo>
                <a:lnTo>
                  <a:pt x="64244" y="16061"/>
                </a:lnTo>
                <a:lnTo>
                  <a:pt x="56213" y="8031"/>
                </a:lnTo>
                <a:lnTo>
                  <a:pt x="56213" y="0"/>
                </a:lnTo>
                <a:lnTo>
                  <a:pt x="5621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0" name="Freeform 2169"/>
          <p:cNvSpPr/>
          <p:nvPr/>
        </p:nvSpPr>
        <p:spPr>
          <a:xfrm>
            <a:off x="3953656" y="2553682"/>
            <a:ext cx="96366" cy="96366"/>
          </a:xfrm>
          <a:custGeom>
            <a:avLst/>
            <a:gdLst/>
            <a:ahLst/>
            <a:cxnLst/>
            <a:rect l="0" t="0" r="0" b="0"/>
            <a:pathLst>
              <a:path w="96366" h="96366">
                <a:moveTo>
                  <a:pt x="56213" y="16061"/>
                </a:moveTo>
                <a:lnTo>
                  <a:pt x="56213" y="16061"/>
                </a:lnTo>
                <a:lnTo>
                  <a:pt x="56213" y="16061"/>
                </a:lnTo>
                <a:lnTo>
                  <a:pt x="56213" y="8030"/>
                </a:lnTo>
                <a:lnTo>
                  <a:pt x="56213" y="8030"/>
                </a:lnTo>
                <a:lnTo>
                  <a:pt x="56213" y="8030"/>
                </a:lnTo>
                <a:lnTo>
                  <a:pt x="56213" y="0"/>
                </a:lnTo>
                <a:lnTo>
                  <a:pt x="56213" y="0"/>
                </a:lnTo>
                <a:lnTo>
                  <a:pt x="56213" y="0"/>
                </a:lnTo>
                <a:lnTo>
                  <a:pt x="56213" y="0"/>
                </a:lnTo>
                <a:lnTo>
                  <a:pt x="56213" y="0"/>
                </a:lnTo>
                <a:lnTo>
                  <a:pt x="56213" y="0"/>
                </a:lnTo>
                <a:lnTo>
                  <a:pt x="56213" y="0"/>
                </a:lnTo>
                <a:lnTo>
                  <a:pt x="56213" y="0"/>
                </a:lnTo>
                <a:lnTo>
                  <a:pt x="48183" y="0"/>
                </a:lnTo>
                <a:lnTo>
                  <a:pt x="48183" y="0"/>
                </a:lnTo>
                <a:lnTo>
                  <a:pt x="48183" y="0"/>
                </a:lnTo>
                <a:lnTo>
                  <a:pt x="48183" y="0"/>
                </a:lnTo>
                <a:lnTo>
                  <a:pt x="40152" y="0"/>
                </a:lnTo>
                <a:lnTo>
                  <a:pt x="40152" y="8030"/>
                </a:lnTo>
                <a:lnTo>
                  <a:pt x="32122" y="8030"/>
                </a:lnTo>
                <a:lnTo>
                  <a:pt x="24091" y="8030"/>
                </a:lnTo>
                <a:lnTo>
                  <a:pt x="16061" y="16061"/>
                </a:lnTo>
                <a:lnTo>
                  <a:pt x="16061" y="16061"/>
                </a:lnTo>
                <a:lnTo>
                  <a:pt x="8030" y="24091"/>
                </a:lnTo>
                <a:lnTo>
                  <a:pt x="8030" y="32121"/>
                </a:lnTo>
                <a:lnTo>
                  <a:pt x="8030" y="32121"/>
                </a:lnTo>
                <a:lnTo>
                  <a:pt x="8030" y="40152"/>
                </a:lnTo>
                <a:lnTo>
                  <a:pt x="0" y="40152"/>
                </a:lnTo>
                <a:lnTo>
                  <a:pt x="0" y="48182"/>
                </a:lnTo>
                <a:lnTo>
                  <a:pt x="8030" y="56213"/>
                </a:lnTo>
                <a:lnTo>
                  <a:pt x="8030" y="64243"/>
                </a:lnTo>
                <a:lnTo>
                  <a:pt x="8030" y="64243"/>
                </a:lnTo>
                <a:lnTo>
                  <a:pt x="8030" y="72273"/>
                </a:lnTo>
                <a:lnTo>
                  <a:pt x="16061" y="80304"/>
                </a:lnTo>
                <a:lnTo>
                  <a:pt x="16061" y="80304"/>
                </a:lnTo>
                <a:lnTo>
                  <a:pt x="24091" y="88334"/>
                </a:lnTo>
                <a:lnTo>
                  <a:pt x="32122" y="88334"/>
                </a:lnTo>
                <a:lnTo>
                  <a:pt x="32122" y="96365"/>
                </a:lnTo>
                <a:lnTo>
                  <a:pt x="40152" y="96365"/>
                </a:lnTo>
                <a:lnTo>
                  <a:pt x="40152" y="96365"/>
                </a:lnTo>
                <a:lnTo>
                  <a:pt x="48183" y="96365"/>
                </a:lnTo>
                <a:lnTo>
                  <a:pt x="48183" y="96365"/>
                </a:lnTo>
                <a:lnTo>
                  <a:pt x="56213" y="96365"/>
                </a:lnTo>
                <a:lnTo>
                  <a:pt x="56213" y="88334"/>
                </a:lnTo>
                <a:lnTo>
                  <a:pt x="64244" y="88334"/>
                </a:lnTo>
                <a:lnTo>
                  <a:pt x="72274" y="80304"/>
                </a:lnTo>
                <a:lnTo>
                  <a:pt x="80304" y="80304"/>
                </a:lnTo>
                <a:lnTo>
                  <a:pt x="80304" y="72273"/>
                </a:lnTo>
                <a:lnTo>
                  <a:pt x="88335" y="64243"/>
                </a:lnTo>
                <a:lnTo>
                  <a:pt x="96365" y="64243"/>
                </a:lnTo>
                <a:lnTo>
                  <a:pt x="96365" y="56213"/>
                </a:lnTo>
                <a:lnTo>
                  <a:pt x="96365" y="48182"/>
                </a:lnTo>
                <a:lnTo>
                  <a:pt x="96365" y="40152"/>
                </a:lnTo>
                <a:lnTo>
                  <a:pt x="96365" y="32121"/>
                </a:lnTo>
                <a:lnTo>
                  <a:pt x="96365" y="24091"/>
                </a:lnTo>
                <a:lnTo>
                  <a:pt x="88335" y="16061"/>
                </a:lnTo>
                <a:lnTo>
                  <a:pt x="80304" y="8030"/>
                </a:lnTo>
                <a:lnTo>
                  <a:pt x="72274" y="0"/>
                </a:lnTo>
                <a:lnTo>
                  <a:pt x="7227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1" name="Freeform 2170"/>
          <p:cNvSpPr/>
          <p:nvPr/>
        </p:nvSpPr>
        <p:spPr>
          <a:xfrm>
            <a:off x="4058052" y="2417164"/>
            <a:ext cx="112427" cy="152580"/>
          </a:xfrm>
          <a:custGeom>
            <a:avLst/>
            <a:gdLst/>
            <a:ahLst/>
            <a:cxnLst/>
            <a:rect l="0" t="0" r="0" b="0"/>
            <a:pathLst>
              <a:path w="112427" h="152580">
                <a:moveTo>
                  <a:pt x="56213" y="152579"/>
                </a:moveTo>
                <a:lnTo>
                  <a:pt x="56213" y="152579"/>
                </a:lnTo>
                <a:lnTo>
                  <a:pt x="56213" y="144548"/>
                </a:lnTo>
                <a:lnTo>
                  <a:pt x="56213" y="144548"/>
                </a:lnTo>
                <a:lnTo>
                  <a:pt x="56213" y="144548"/>
                </a:lnTo>
                <a:lnTo>
                  <a:pt x="56213" y="144548"/>
                </a:lnTo>
                <a:lnTo>
                  <a:pt x="56213" y="136518"/>
                </a:lnTo>
                <a:lnTo>
                  <a:pt x="56213" y="136518"/>
                </a:lnTo>
                <a:lnTo>
                  <a:pt x="48183" y="136518"/>
                </a:lnTo>
                <a:lnTo>
                  <a:pt x="48183" y="128487"/>
                </a:lnTo>
                <a:lnTo>
                  <a:pt x="48183" y="128487"/>
                </a:lnTo>
                <a:lnTo>
                  <a:pt x="40152" y="120457"/>
                </a:lnTo>
                <a:lnTo>
                  <a:pt x="40152" y="120457"/>
                </a:lnTo>
                <a:lnTo>
                  <a:pt x="32122" y="112426"/>
                </a:lnTo>
                <a:lnTo>
                  <a:pt x="24091" y="112426"/>
                </a:lnTo>
                <a:lnTo>
                  <a:pt x="24091" y="104396"/>
                </a:lnTo>
                <a:lnTo>
                  <a:pt x="16061" y="104396"/>
                </a:lnTo>
                <a:lnTo>
                  <a:pt x="16061" y="96366"/>
                </a:lnTo>
                <a:lnTo>
                  <a:pt x="8030" y="96366"/>
                </a:lnTo>
                <a:lnTo>
                  <a:pt x="8030" y="96366"/>
                </a:lnTo>
                <a:lnTo>
                  <a:pt x="0" y="96366"/>
                </a:lnTo>
                <a:lnTo>
                  <a:pt x="0" y="96366"/>
                </a:lnTo>
                <a:lnTo>
                  <a:pt x="0" y="88335"/>
                </a:lnTo>
                <a:lnTo>
                  <a:pt x="0" y="88335"/>
                </a:lnTo>
                <a:lnTo>
                  <a:pt x="0" y="88335"/>
                </a:lnTo>
                <a:lnTo>
                  <a:pt x="0" y="88335"/>
                </a:lnTo>
                <a:lnTo>
                  <a:pt x="0" y="88335"/>
                </a:lnTo>
                <a:lnTo>
                  <a:pt x="0" y="96366"/>
                </a:lnTo>
                <a:lnTo>
                  <a:pt x="0" y="96366"/>
                </a:lnTo>
                <a:lnTo>
                  <a:pt x="0" y="96366"/>
                </a:lnTo>
                <a:lnTo>
                  <a:pt x="0" y="96366"/>
                </a:lnTo>
                <a:lnTo>
                  <a:pt x="0" y="96366"/>
                </a:lnTo>
                <a:lnTo>
                  <a:pt x="0" y="104396"/>
                </a:lnTo>
                <a:lnTo>
                  <a:pt x="8030" y="104396"/>
                </a:lnTo>
                <a:lnTo>
                  <a:pt x="16061" y="112426"/>
                </a:lnTo>
                <a:lnTo>
                  <a:pt x="16061" y="112426"/>
                </a:lnTo>
                <a:lnTo>
                  <a:pt x="24091" y="112426"/>
                </a:lnTo>
                <a:lnTo>
                  <a:pt x="32122" y="120457"/>
                </a:lnTo>
                <a:lnTo>
                  <a:pt x="40152" y="120457"/>
                </a:lnTo>
                <a:lnTo>
                  <a:pt x="40152" y="120457"/>
                </a:lnTo>
                <a:lnTo>
                  <a:pt x="48183" y="128487"/>
                </a:lnTo>
                <a:lnTo>
                  <a:pt x="48183" y="120457"/>
                </a:lnTo>
                <a:lnTo>
                  <a:pt x="48183" y="120457"/>
                </a:lnTo>
                <a:lnTo>
                  <a:pt x="56213" y="120457"/>
                </a:lnTo>
                <a:lnTo>
                  <a:pt x="56213" y="120457"/>
                </a:lnTo>
                <a:lnTo>
                  <a:pt x="56213" y="120457"/>
                </a:lnTo>
                <a:lnTo>
                  <a:pt x="56213" y="120457"/>
                </a:lnTo>
                <a:lnTo>
                  <a:pt x="56213" y="120457"/>
                </a:lnTo>
                <a:lnTo>
                  <a:pt x="56213" y="120457"/>
                </a:lnTo>
                <a:lnTo>
                  <a:pt x="56213" y="120457"/>
                </a:lnTo>
                <a:lnTo>
                  <a:pt x="48183" y="120457"/>
                </a:lnTo>
                <a:lnTo>
                  <a:pt x="48183" y="112426"/>
                </a:lnTo>
                <a:lnTo>
                  <a:pt x="48183" y="112426"/>
                </a:lnTo>
                <a:lnTo>
                  <a:pt x="48183" y="112426"/>
                </a:lnTo>
                <a:lnTo>
                  <a:pt x="40152" y="104396"/>
                </a:lnTo>
                <a:lnTo>
                  <a:pt x="40152" y="96366"/>
                </a:lnTo>
                <a:lnTo>
                  <a:pt x="32122" y="96366"/>
                </a:lnTo>
                <a:lnTo>
                  <a:pt x="24091" y="88335"/>
                </a:lnTo>
                <a:lnTo>
                  <a:pt x="24091" y="80304"/>
                </a:lnTo>
                <a:lnTo>
                  <a:pt x="16061" y="72274"/>
                </a:lnTo>
                <a:lnTo>
                  <a:pt x="16061" y="64243"/>
                </a:lnTo>
                <a:lnTo>
                  <a:pt x="8030" y="56213"/>
                </a:lnTo>
                <a:lnTo>
                  <a:pt x="8030" y="48183"/>
                </a:lnTo>
                <a:lnTo>
                  <a:pt x="0" y="40152"/>
                </a:lnTo>
                <a:lnTo>
                  <a:pt x="0" y="40152"/>
                </a:lnTo>
                <a:lnTo>
                  <a:pt x="0" y="32122"/>
                </a:lnTo>
                <a:lnTo>
                  <a:pt x="0" y="24091"/>
                </a:lnTo>
                <a:lnTo>
                  <a:pt x="0" y="16061"/>
                </a:lnTo>
                <a:lnTo>
                  <a:pt x="0" y="16061"/>
                </a:lnTo>
                <a:lnTo>
                  <a:pt x="0" y="8030"/>
                </a:lnTo>
                <a:lnTo>
                  <a:pt x="0" y="8030"/>
                </a:lnTo>
                <a:lnTo>
                  <a:pt x="8030" y="0"/>
                </a:lnTo>
                <a:lnTo>
                  <a:pt x="8030" y="0"/>
                </a:lnTo>
                <a:lnTo>
                  <a:pt x="16061" y="0"/>
                </a:lnTo>
                <a:lnTo>
                  <a:pt x="16061" y="0"/>
                </a:lnTo>
                <a:lnTo>
                  <a:pt x="24091" y="8030"/>
                </a:lnTo>
                <a:lnTo>
                  <a:pt x="32122" y="8030"/>
                </a:lnTo>
                <a:lnTo>
                  <a:pt x="48183" y="16061"/>
                </a:lnTo>
                <a:lnTo>
                  <a:pt x="56213" y="24091"/>
                </a:lnTo>
                <a:lnTo>
                  <a:pt x="72274" y="32122"/>
                </a:lnTo>
                <a:lnTo>
                  <a:pt x="88335" y="40152"/>
                </a:lnTo>
                <a:lnTo>
                  <a:pt x="112426" y="56213"/>
                </a:lnTo>
                <a:lnTo>
                  <a:pt x="112426" y="5621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2" name="Freeform 2171"/>
          <p:cNvSpPr/>
          <p:nvPr/>
        </p:nvSpPr>
        <p:spPr>
          <a:xfrm>
            <a:off x="3768956" y="2866869"/>
            <a:ext cx="32123" cy="192732"/>
          </a:xfrm>
          <a:custGeom>
            <a:avLst/>
            <a:gdLst/>
            <a:ahLst/>
            <a:cxnLst/>
            <a:rect l="0" t="0" r="0" b="0"/>
            <a:pathLst>
              <a:path w="32123" h="192732">
                <a:moveTo>
                  <a:pt x="16061" y="0"/>
                </a:moveTo>
                <a:lnTo>
                  <a:pt x="16061" y="0"/>
                </a:lnTo>
                <a:lnTo>
                  <a:pt x="16061" y="0"/>
                </a:lnTo>
                <a:lnTo>
                  <a:pt x="8030" y="0"/>
                </a:lnTo>
                <a:lnTo>
                  <a:pt x="80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030"/>
                </a:lnTo>
                <a:lnTo>
                  <a:pt x="0" y="8030"/>
                </a:lnTo>
                <a:lnTo>
                  <a:pt x="0" y="8030"/>
                </a:lnTo>
                <a:lnTo>
                  <a:pt x="0" y="16061"/>
                </a:lnTo>
                <a:lnTo>
                  <a:pt x="0" y="16061"/>
                </a:lnTo>
                <a:lnTo>
                  <a:pt x="0" y="24091"/>
                </a:lnTo>
                <a:lnTo>
                  <a:pt x="0" y="24091"/>
                </a:lnTo>
                <a:lnTo>
                  <a:pt x="0" y="32122"/>
                </a:lnTo>
                <a:lnTo>
                  <a:pt x="0" y="40152"/>
                </a:lnTo>
                <a:lnTo>
                  <a:pt x="0" y="48183"/>
                </a:lnTo>
                <a:lnTo>
                  <a:pt x="0" y="56213"/>
                </a:lnTo>
                <a:lnTo>
                  <a:pt x="0" y="72274"/>
                </a:lnTo>
                <a:lnTo>
                  <a:pt x="0" y="80304"/>
                </a:lnTo>
                <a:lnTo>
                  <a:pt x="0" y="88335"/>
                </a:lnTo>
                <a:lnTo>
                  <a:pt x="8030" y="96365"/>
                </a:lnTo>
                <a:lnTo>
                  <a:pt x="8030" y="112426"/>
                </a:lnTo>
                <a:lnTo>
                  <a:pt x="16061" y="120456"/>
                </a:lnTo>
                <a:lnTo>
                  <a:pt x="16061" y="136517"/>
                </a:lnTo>
                <a:lnTo>
                  <a:pt x="24091" y="144548"/>
                </a:lnTo>
                <a:lnTo>
                  <a:pt x="24091" y="160609"/>
                </a:lnTo>
                <a:lnTo>
                  <a:pt x="24091" y="168639"/>
                </a:lnTo>
                <a:lnTo>
                  <a:pt x="32122" y="176670"/>
                </a:lnTo>
                <a:lnTo>
                  <a:pt x="32122" y="192731"/>
                </a:lnTo>
                <a:lnTo>
                  <a:pt x="32122" y="19273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3" name="Freeform 2172"/>
          <p:cNvSpPr/>
          <p:nvPr/>
        </p:nvSpPr>
        <p:spPr>
          <a:xfrm>
            <a:off x="3680621" y="2995356"/>
            <a:ext cx="128488" cy="72275"/>
          </a:xfrm>
          <a:custGeom>
            <a:avLst/>
            <a:gdLst/>
            <a:ahLst/>
            <a:cxnLst/>
            <a:rect l="0" t="0" r="0" b="0"/>
            <a:pathLst>
              <a:path w="128488" h="72275">
                <a:moveTo>
                  <a:pt x="128487" y="72274"/>
                </a:moveTo>
                <a:lnTo>
                  <a:pt x="128487" y="72274"/>
                </a:lnTo>
                <a:lnTo>
                  <a:pt x="120457" y="64244"/>
                </a:lnTo>
                <a:lnTo>
                  <a:pt x="120457" y="64244"/>
                </a:lnTo>
                <a:lnTo>
                  <a:pt x="120457" y="64244"/>
                </a:lnTo>
                <a:lnTo>
                  <a:pt x="120457" y="56213"/>
                </a:lnTo>
                <a:lnTo>
                  <a:pt x="112426" y="56213"/>
                </a:lnTo>
                <a:lnTo>
                  <a:pt x="112426" y="56213"/>
                </a:lnTo>
                <a:lnTo>
                  <a:pt x="104396" y="48183"/>
                </a:lnTo>
                <a:lnTo>
                  <a:pt x="104396" y="48183"/>
                </a:lnTo>
                <a:lnTo>
                  <a:pt x="96365" y="48183"/>
                </a:lnTo>
                <a:lnTo>
                  <a:pt x="88335" y="40152"/>
                </a:lnTo>
                <a:lnTo>
                  <a:pt x="80304" y="40152"/>
                </a:lnTo>
                <a:lnTo>
                  <a:pt x="72274" y="32122"/>
                </a:lnTo>
                <a:lnTo>
                  <a:pt x="64243" y="32122"/>
                </a:lnTo>
                <a:lnTo>
                  <a:pt x="56213" y="24091"/>
                </a:lnTo>
                <a:lnTo>
                  <a:pt x="48182" y="24091"/>
                </a:lnTo>
                <a:lnTo>
                  <a:pt x="40152" y="16061"/>
                </a:lnTo>
                <a:lnTo>
                  <a:pt x="24091" y="16061"/>
                </a:lnTo>
                <a:lnTo>
                  <a:pt x="16061" y="8030"/>
                </a:lnTo>
                <a:lnTo>
                  <a:pt x="8030" y="80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4" name="Freeform 2173"/>
          <p:cNvSpPr/>
          <p:nvPr/>
        </p:nvSpPr>
        <p:spPr>
          <a:xfrm>
            <a:off x="3809108" y="2907021"/>
            <a:ext cx="64244" cy="136519"/>
          </a:xfrm>
          <a:custGeom>
            <a:avLst/>
            <a:gdLst/>
            <a:ahLst/>
            <a:cxnLst/>
            <a:rect l="0" t="0" r="0" b="0"/>
            <a:pathLst>
              <a:path w="64244" h="136519">
                <a:moveTo>
                  <a:pt x="0" y="136518"/>
                </a:moveTo>
                <a:lnTo>
                  <a:pt x="0" y="136518"/>
                </a:lnTo>
                <a:lnTo>
                  <a:pt x="0" y="136518"/>
                </a:lnTo>
                <a:lnTo>
                  <a:pt x="0" y="128487"/>
                </a:lnTo>
                <a:lnTo>
                  <a:pt x="0" y="128487"/>
                </a:lnTo>
                <a:lnTo>
                  <a:pt x="0" y="120457"/>
                </a:lnTo>
                <a:lnTo>
                  <a:pt x="0" y="120457"/>
                </a:lnTo>
                <a:lnTo>
                  <a:pt x="0" y="112426"/>
                </a:lnTo>
                <a:lnTo>
                  <a:pt x="8030" y="112426"/>
                </a:lnTo>
                <a:lnTo>
                  <a:pt x="8030" y="104396"/>
                </a:lnTo>
                <a:lnTo>
                  <a:pt x="8030" y="104396"/>
                </a:lnTo>
                <a:lnTo>
                  <a:pt x="8030" y="96365"/>
                </a:lnTo>
                <a:lnTo>
                  <a:pt x="16061" y="88335"/>
                </a:lnTo>
                <a:lnTo>
                  <a:pt x="16061" y="88335"/>
                </a:lnTo>
                <a:lnTo>
                  <a:pt x="16061" y="80304"/>
                </a:lnTo>
                <a:lnTo>
                  <a:pt x="24091" y="72274"/>
                </a:lnTo>
                <a:lnTo>
                  <a:pt x="32122" y="64244"/>
                </a:lnTo>
                <a:lnTo>
                  <a:pt x="32122" y="56213"/>
                </a:lnTo>
                <a:lnTo>
                  <a:pt x="40152" y="48183"/>
                </a:lnTo>
                <a:lnTo>
                  <a:pt x="40152" y="40152"/>
                </a:lnTo>
                <a:lnTo>
                  <a:pt x="48183" y="32122"/>
                </a:lnTo>
                <a:lnTo>
                  <a:pt x="48183" y="24091"/>
                </a:lnTo>
                <a:lnTo>
                  <a:pt x="56213" y="8031"/>
                </a:lnTo>
                <a:lnTo>
                  <a:pt x="64243" y="0"/>
                </a:lnTo>
                <a:lnTo>
                  <a:pt x="6424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971</TotalTime>
  <Words>62</Words>
  <Application>Microsoft Office PowerPoint</Application>
  <PresentationFormat>On-screen Show (4:3)</PresentationFormat>
  <Paragraphs>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Civic</vt:lpstr>
      <vt:lpstr>African Independence</vt:lpstr>
      <vt:lpstr>PowerPoint Presentation</vt:lpstr>
      <vt:lpstr>FOCUS QUESTION</vt:lpstr>
      <vt:lpstr>PowerPoint Presentation</vt:lpstr>
      <vt:lpstr>PowerPoint Presentation</vt:lpstr>
      <vt:lpstr>AFRICAN INDEPENDENCE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Independence</dc:title>
  <dc:creator>Windows User</dc:creator>
  <cp:lastModifiedBy>Windows User</cp:lastModifiedBy>
  <cp:revision>13</cp:revision>
  <dcterms:created xsi:type="dcterms:W3CDTF">2012-02-08T16:07:11Z</dcterms:created>
  <dcterms:modified xsi:type="dcterms:W3CDTF">2015-02-20T15:03:52Z</dcterms:modified>
</cp:coreProperties>
</file>